
<file path=[Content_Types].xml><?xml version="1.0" encoding="utf-8"?>
<Types xmlns="http://schemas.openxmlformats.org/package/2006/content-types">
  <Default Extension="bmp" ContentType="image/bmp"/>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1"/>
  </p:notesMasterIdLst>
  <p:sldIdLst>
    <p:sldId id="257" r:id="rId2"/>
    <p:sldId id="258" r:id="rId3"/>
    <p:sldId id="266" r:id="rId4"/>
    <p:sldId id="259" r:id="rId5"/>
    <p:sldId id="268" r:id="rId6"/>
    <p:sldId id="269" r:id="rId7"/>
    <p:sldId id="270" r:id="rId8"/>
    <p:sldId id="275" r:id="rId9"/>
    <p:sldId id="278" r:id="rId10"/>
    <p:sldId id="276" r:id="rId11"/>
    <p:sldId id="264" r:id="rId12"/>
    <p:sldId id="260" r:id="rId13"/>
    <p:sldId id="261" r:id="rId14"/>
    <p:sldId id="262" r:id="rId15"/>
    <p:sldId id="267" r:id="rId16"/>
    <p:sldId id="263" r:id="rId17"/>
    <p:sldId id="274" r:id="rId18"/>
    <p:sldId id="265" r:id="rId19"/>
    <p:sldId id="277" r:id="rId20"/>
  </p:sldIdLst>
  <p:sldSz cx="6858000" cy="9144000" type="screen4x3"/>
  <p:notesSz cx="6886575" cy="100187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9E21"/>
    <a:srgbClr val="436147"/>
    <a:srgbClr val="F692E8"/>
    <a:srgbClr val="499B97"/>
    <a:srgbClr val="1FC3BB"/>
    <a:srgbClr val="33CCCC"/>
    <a:srgbClr val="FAECF8"/>
    <a:srgbClr val="FFDDFC"/>
    <a:srgbClr val="F4D8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64" autoAdjust="0"/>
    <p:restoredTop sz="90969" autoAdjust="0"/>
  </p:normalViewPr>
  <p:slideViewPr>
    <p:cSldViewPr snapToGrid="0">
      <p:cViewPr>
        <p:scale>
          <a:sx n="75" d="100"/>
          <a:sy n="75" d="100"/>
        </p:scale>
        <p:origin x="3182" y="-10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84500" cy="50165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900488" y="0"/>
            <a:ext cx="2984500" cy="501650"/>
          </a:xfrm>
          <a:prstGeom prst="rect">
            <a:avLst/>
          </a:prstGeom>
        </p:spPr>
        <p:txBody>
          <a:bodyPr vert="horz" lIns="91440" tIns="45720" rIns="91440" bIns="45720" rtlCol="0"/>
          <a:lstStyle>
            <a:lvl1pPr algn="r">
              <a:defRPr sz="1200"/>
            </a:lvl1pPr>
          </a:lstStyle>
          <a:p>
            <a:fld id="{BD30936B-1CBE-463A-8B1B-750800522844}" type="datetimeFigureOut">
              <a:rPr kumimoji="1" lang="ja-JP" altLang="en-US" smtClean="0"/>
              <a:t>2025/7/1</a:t>
            </a:fld>
            <a:endParaRPr kumimoji="1" lang="ja-JP" altLang="en-US"/>
          </a:p>
        </p:txBody>
      </p:sp>
      <p:sp>
        <p:nvSpPr>
          <p:cNvPr id="4" name="スライド イメージ プレースホルダー 3"/>
          <p:cNvSpPr>
            <a:spLocks noGrp="1" noRot="1" noChangeAspect="1"/>
          </p:cNvSpPr>
          <p:nvPr>
            <p:ph type="sldImg" idx="2"/>
          </p:nvPr>
        </p:nvSpPr>
        <p:spPr>
          <a:xfrm>
            <a:off x="2174875" y="1252538"/>
            <a:ext cx="2536825" cy="33813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8975" y="4821238"/>
            <a:ext cx="5508625" cy="3944937"/>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517063"/>
            <a:ext cx="2984500" cy="50165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900488" y="9517063"/>
            <a:ext cx="2984500" cy="501650"/>
          </a:xfrm>
          <a:prstGeom prst="rect">
            <a:avLst/>
          </a:prstGeom>
        </p:spPr>
        <p:txBody>
          <a:bodyPr vert="horz" lIns="91440" tIns="45720" rIns="91440" bIns="45720" rtlCol="0" anchor="b"/>
          <a:lstStyle>
            <a:lvl1pPr algn="r">
              <a:defRPr sz="1200"/>
            </a:lvl1pPr>
          </a:lstStyle>
          <a:p>
            <a:fld id="{A4CCBB62-6BE8-471B-A784-A494EA35B595}" type="slidenum">
              <a:rPr kumimoji="1" lang="ja-JP" altLang="en-US" smtClean="0"/>
              <a:t>‹#›</a:t>
            </a:fld>
            <a:endParaRPr kumimoji="1" lang="ja-JP" altLang="en-US"/>
          </a:p>
        </p:txBody>
      </p:sp>
    </p:spTree>
    <p:extLst>
      <p:ext uri="{BB962C8B-B14F-4D97-AF65-F5344CB8AC3E}">
        <p14:creationId xmlns:p14="http://schemas.microsoft.com/office/powerpoint/2010/main" val="16982357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4CCBB62-6BE8-471B-A784-A494EA35B595}" type="slidenum">
              <a:rPr kumimoji="1" lang="ja-JP" altLang="en-US" smtClean="0"/>
              <a:t>17</a:t>
            </a:fld>
            <a:endParaRPr kumimoji="1" lang="ja-JP" altLang="en-US"/>
          </a:p>
        </p:txBody>
      </p:sp>
    </p:spTree>
    <p:extLst>
      <p:ext uri="{BB962C8B-B14F-4D97-AF65-F5344CB8AC3E}">
        <p14:creationId xmlns:p14="http://schemas.microsoft.com/office/powerpoint/2010/main" val="4208646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1909E79-6D56-4852-AF43-C711E28B2602}" type="datetimeFigureOut">
              <a:rPr kumimoji="1" lang="ja-JP" altLang="en-US" smtClean="0"/>
              <a:t>2025/7/1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FD247C-CC6F-4CAE-B681-CCE632372856}" type="slidenum">
              <a:rPr kumimoji="1" lang="ja-JP" altLang="en-US" smtClean="0"/>
              <a:t>‹#›</a:t>
            </a:fld>
            <a:endParaRPr kumimoji="1" lang="ja-JP" altLang="en-US"/>
          </a:p>
        </p:txBody>
      </p:sp>
    </p:spTree>
    <p:extLst>
      <p:ext uri="{BB962C8B-B14F-4D97-AF65-F5344CB8AC3E}">
        <p14:creationId xmlns:p14="http://schemas.microsoft.com/office/powerpoint/2010/main" val="2077893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1909E79-6D56-4852-AF43-C711E28B2602}" type="datetimeFigureOut">
              <a:rPr kumimoji="1" lang="ja-JP" altLang="en-US" smtClean="0"/>
              <a:t>2025/7/1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FD247C-CC6F-4CAE-B681-CCE632372856}" type="slidenum">
              <a:rPr kumimoji="1" lang="ja-JP" altLang="en-US" smtClean="0"/>
              <a:t>‹#›</a:t>
            </a:fld>
            <a:endParaRPr kumimoji="1" lang="ja-JP" altLang="en-US"/>
          </a:p>
        </p:txBody>
      </p:sp>
    </p:spTree>
    <p:extLst>
      <p:ext uri="{BB962C8B-B14F-4D97-AF65-F5344CB8AC3E}">
        <p14:creationId xmlns:p14="http://schemas.microsoft.com/office/powerpoint/2010/main" val="2171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1909E79-6D56-4852-AF43-C711E28B2602}" type="datetimeFigureOut">
              <a:rPr kumimoji="1" lang="ja-JP" altLang="en-US" smtClean="0"/>
              <a:t>2025/7/1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FD247C-CC6F-4CAE-B681-CCE632372856}" type="slidenum">
              <a:rPr kumimoji="1" lang="ja-JP" altLang="en-US" smtClean="0"/>
              <a:t>‹#›</a:t>
            </a:fld>
            <a:endParaRPr kumimoji="1" lang="ja-JP" altLang="en-US"/>
          </a:p>
        </p:txBody>
      </p:sp>
    </p:spTree>
    <p:extLst>
      <p:ext uri="{BB962C8B-B14F-4D97-AF65-F5344CB8AC3E}">
        <p14:creationId xmlns:p14="http://schemas.microsoft.com/office/powerpoint/2010/main" val="1906677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1909E79-6D56-4852-AF43-C711E28B2602}" type="datetimeFigureOut">
              <a:rPr kumimoji="1" lang="ja-JP" altLang="en-US" smtClean="0"/>
              <a:t>2025/7/1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FD247C-CC6F-4CAE-B681-CCE632372856}" type="slidenum">
              <a:rPr kumimoji="1" lang="ja-JP" altLang="en-US" smtClean="0"/>
              <a:t>‹#›</a:t>
            </a:fld>
            <a:endParaRPr kumimoji="1" lang="ja-JP" altLang="en-US"/>
          </a:p>
        </p:txBody>
      </p:sp>
    </p:spTree>
    <p:extLst>
      <p:ext uri="{BB962C8B-B14F-4D97-AF65-F5344CB8AC3E}">
        <p14:creationId xmlns:p14="http://schemas.microsoft.com/office/powerpoint/2010/main" val="262983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1909E79-6D56-4852-AF43-C711E28B2602}" type="datetimeFigureOut">
              <a:rPr kumimoji="1" lang="ja-JP" altLang="en-US" smtClean="0"/>
              <a:t>2025/7/1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AFD247C-CC6F-4CAE-B681-CCE632372856}" type="slidenum">
              <a:rPr kumimoji="1" lang="ja-JP" altLang="en-US" smtClean="0"/>
              <a:t>‹#›</a:t>
            </a:fld>
            <a:endParaRPr kumimoji="1" lang="ja-JP" altLang="en-US"/>
          </a:p>
        </p:txBody>
      </p:sp>
    </p:spTree>
    <p:extLst>
      <p:ext uri="{BB962C8B-B14F-4D97-AF65-F5344CB8AC3E}">
        <p14:creationId xmlns:p14="http://schemas.microsoft.com/office/powerpoint/2010/main" val="3915918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1909E79-6D56-4852-AF43-C711E28B2602}" type="datetimeFigureOut">
              <a:rPr kumimoji="1" lang="ja-JP" altLang="en-US" smtClean="0"/>
              <a:t>2025/7/1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FD247C-CC6F-4CAE-B681-CCE632372856}" type="slidenum">
              <a:rPr kumimoji="1" lang="ja-JP" altLang="en-US" smtClean="0"/>
              <a:t>‹#›</a:t>
            </a:fld>
            <a:endParaRPr kumimoji="1" lang="ja-JP" altLang="en-US"/>
          </a:p>
        </p:txBody>
      </p:sp>
    </p:spTree>
    <p:extLst>
      <p:ext uri="{BB962C8B-B14F-4D97-AF65-F5344CB8AC3E}">
        <p14:creationId xmlns:p14="http://schemas.microsoft.com/office/powerpoint/2010/main" val="3946062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472381" y="3340100"/>
            <a:ext cx="2901255" cy="49127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3471863" y="3340100"/>
            <a:ext cx="2915543" cy="49127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1909E79-6D56-4852-AF43-C711E28B2602}" type="datetimeFigureOut">
              <a:rPr kumimoji="1" lang="ja-JP" altLang="en-US" smtClean="0"/>
              <a:t>2025/7/1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AFD247C-CC6F-4CAE-B681-CCE632372856}" type="slidenum">
              <a:rPr kumimoji="1" lang="ja-JP" altLang="en-US" smtClean="0"/>
              <a:t>‹#›</a:t>
            </a:fld>
            <a:endParaRPr kumimoji="1" lang="ja-JP" altLang="en-US"/>
          </a:p>
        </p:txBody>
      </p:sp>
    </p:spTree>
    <p:extLst>
      <p:ext uri="{BB962C8B-B14F-4D97-AF65-F5344CB8AC3E}">
        <p14:creationId xmlns:p14="http://schemas.microsoft.com/office/powerpoint/2010/main" val="231223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1909E79-6D56-4852-AF43-C711E28B2602}" type="datetimeFigureOut">
              <a:rPr kumimoji="1" lang="ja-JP" altLang="en-US" smtClean="0"/>
              <a:t>2025/7/1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AFD247C-CC6F-4CAE-B681-CCE632372856}" type="slidenum">
              <a:rPr kumimoji="1" lang="ja-JP" altLang="en-US" smtClean="0"/>
              <a:t>‹#›</a:t>
            </a:fld>
            <a:endParaRPr kumimoji="1" lang="ja-JP" altLang="en-US"/>
          </a:p>
        </p:txBody>
      </p:sp>
    </p:spTree>
    <p:extLst>
      <p:ext uri="{BB962C8B-B14F-4D97-AF65-F5344CB8AC3E}">
        <p14:creationId xmlns:p14="http://schemas.microsoft.com/office/powerpoint/2010/main" val="1738350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909E79-6D56-4852-AF43-C711E28B2602}" type="datetimeFigureOut">
              <a:rPr kumimoji="1" lang="ja-JP" altLang="en-US" smtClean="0"/>
              <a:t>2025/7/1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AFD247C-CC6F-4CAE-B681-CCE632372856}" type="slidenum">
              <a:rPr kumimoji="1" lang="ja-JP" altLang="en-US" smtClean="0"/>
              <a:t>‹#›</a:t>
            </a:fld>
            <a:endParaRPr kumimoji="1" lang="ja-JP" altLang="en-US"/>
          </a:p>
        </p:txBody>
      </p:sp>
    </p:spTree>
    <p:extLst>
      <p:ext uri="{BB962C8B-B14F-4D97-AF65-F5344CB8AC3E}">
        <p14:creationId xmlns:p14="http://schemas.microsoft.com/office/powerpoint/2010/main" val="938760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1909E79-6D56-4852-AF43-C711E28B2602}" type="datetimeFigureOut">
              <a:rPr kumimoji="1" lang="ja-JP" altLang="en-US" smtClean="0"/>
              <a:t>2025/7/1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FD247C-CC6F-4CAE-B681-CCE632372856}" type="slidenum">
              <a:rPr kumimoji="1" lang="ja-JP" altLang="en-US" smtClean="0"/>
              <a:t>‹#›</a:t>
            </a:fld>
            <a:endParaRPr kumimoji="1" lang="ja-JP" altLang="en-US"/>
          </a:p>
        </p:txBody>
      </p:sp>
    </p:spTree>
    <p:extLst>
      <p:ext uri="{BB962C8B-B14F-4D97-AF65-F5344CB8AC3E}">
        <p14:creationId xmlns:p14="http://schemas.microsoft.com/office/powerpoint/2010/main" val="1983797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1909E79-6D56-4852-AF43-C711E28B2602}" type="datetimeFigureOut">
              <a:rPr kumimoji="1" lang="ja-JP" altLang="en-US" smtClean="0"/>
              <a:t>2025/7/1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AFD247C-CC6F-4CAE-B681-CCE632372856}" type="slidenum">
              <a:rPr kumimoji="1" lang="ja-JP" altLang="en-US" smtClean="0"/>
              <a:t>‹#›</a:t>
            </a:fld>
            <a:endParaRPr kumimoji="1" lang="ja-JP" altLang="en-US"/>
          </a:p>
        </p:txBody>
      </p:sp>
    </p:spTree>
    <p:extLst>
      <p:ext uri="{BB962C8B-B14F-4D97-AF65-F5344CB8AC3E}">
        <p14:creationId xmlns:p14="http://schemas.microsoft.com/office/powerpoint/2010/main" val="232135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82000"/>
                  </a:schemeClr>
                </a:solidFill>
              </a:defRPr>
            </a:lvl1pPr>
          </a:lstStyle>
          <a:p>
            <a:fld id="{01909E79-6D56-4852-AF43-C711E28B2602}" type="datetimeFigureOut">
              <a:rPr kumimoji="1" lang="ja-JP" altLang="en-US" smtClean="0"/>
              <a:t>2025/7/1</a:t>
            </a:fld>
            <a:endParaRPr kumimoji="1" lang="ja-JP" alt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82000"/>
                  </a:schemeClr>
                </a:solidFill>
              </a:defRPr>
            </a:lvl1pPr>
          </a:lstStyle>
          <a:p>
            <a:fld id="{3AFD247C-CC6F-4CAE-B681-CCE632372856}" type="slidenum">
              <a:rPr kumimoji="1" lang="ja-JP" altLang="en-US" smtClean="0"/>
              <a:t>‹#›</a:t>
            </a:fld>
            <a:endParaRPr kumimoji="1" lang="ja-JP" altLang="en-US"/>
          </a:p>
        </p:txBody>
      </p:sp>
    </p:spTree>
    <p:extLst>
      <p:ext uri="{BB962C8B-B14F-4D97-AF65-F5344CB8AC3E}">
        <p14:creationId xmlns:p14="http://schemas.microsoft.com/office/powerpoint/2010/main" val="42223176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slide" Target="slide6.xml"/></Relationships>
</file>

<file path=ppt/slides/_rels/slide11.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17.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4.xml"/><Relationship Id="rId4" Type="http://schemas.openxmlformats.org/officeDocument/2006/relationships/slide" Target="slide13.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17.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9.xml"/><Relationship Id="rId5" Type="http://schemas.openxmlformats.org/officeDocument/2006/relationships/slide" Target="slide11.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8.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bmp"/></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youtube.com/watch?v=0DvLzP0H4o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6B140-4B03-650B-54EA-D96F0373C33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08A13CD-A62E-4731-EA28-D95F49176A8C}"/>
              </a:ext>
            </a:extLst>
          </p:cNvPr>
          <p:cNvSpPr>
            <a:spLocks noGrp="1"/>
          </p:cNvSpPr>
          <p:nvPr>
            <p:ph type="ctrTitle"/>
          </p:nvPr>
        </p:nvSpPr>
        <p:spPr>
          <a:xfrm>
            <a:off x="-6333814" y="1786044"/>
            <a:ext cx="5829300" cy="3183467"/>
          </a:xfrm>
        </p:spPr>
        <p:txBody>
          <a:bodyPr/>
          <a:lstStyle/>
          <a:p>
            <a:r>
              <a:rPr lang="ja-JP" altLang="en-US" dirty="0">
                <a:latin typeface="HGP行書体" panose="03000600000000000000" pitchFamily="66" charset="-128"/>
                <a:ea typeface="HGP行書体" panose="03000600000000000000" pitchFamily="66" charset="-128"/>
              </a:rPr>
              <a:t>タイトル</a:t>
            </a:r>
            <a:endParaRPr kumimoji="1" lang="ja-JP" altLang="en-US" dirty="0">
              <a:latin typeface="HGP行書体" panose="03000600000000000000" pitchFamily="66" charset="-128"/>
              <a:ea typeface="HGP行書体" panose="03000600000000000000" pitchFamily="66" charset="-128"/>
            </a:endParaRPr>
          </a:p>
        </p:txBody>
      </p:sp>
      <p:sp>
        <p:nvSpPr>
          <p:cNvPr id="3" name="字幕 2">
            <a:extLst>
              <a:ext uri="{FF2B5EF4-FFF2-40B4-BE49-F238E27FC236}">
                <a16:creationId xmlns:a16="http://schemas.microsoft.com/office/drawing/2014/main" id="{1C34BAB6-53D4-04CC-F794-9CE2E921D26B}"/>
              </a:ext>
            </a:extLst>
          </p:cNvPr>
          <p:cNvSpPr>
            <a:spLocks noGrp="1"/>
          </p:cNvSpPr>
          <p:nvPr>
            <p:ph type="subTitle" idx="1"/>
          </p:nvPr>
        </p:nvSpPr>
        <p:spPr/>
        <p:txBody>
          <a:bodyPr/>
          <a:lstStyle/>
          <a:p>
            <a:endParaRPr kumimoji="1" lang="ja-JP" altLang="en-US"/>
          </a:p>
        </p:txBody>
      </p:sp>
      <p:pic>
        <p:nvPicPr>
          <p:cNvPr id="4" name="Picture 2">
            <a:extLst>
              <a:ext uri="{FF2B5EF4-FFF2-40B4-BE49-F238E27FC236}">
                <a16:creationId xmlns:a16="http://schemas.microsoft.com/office/drawing/2014/main" id="{AFD38D33-C8AD-DE50-69EA-613D4C32E59B}"/>
              </a:ext>
            </a:extLst>
          </p:cNvPr>
          <p:cNvPicPr>
            <a:picLocks noGrp="1" noRot="1" noChangeAspect="1" noMove="1" noResize="1" noEditPoints="1" noAdjustHandles="1" noChangeArrowheads="1" noChangeShapeType="1" noCrop="1"/>
          </p:cNvPicPr>
          <p:nvPr/>
        </p:nvPicPr>
        <p:blipFill rotWithShape="1">
          <a:blip r:embed="rId2">
            <a:alphaModFix/>
            <a:extLst>
              <a:ext uri="{28A0092B-C50C-407E-A947-70E740481C1C}">
                <a14:useLocalDpi xmlns:a14="http://schemas.microsoft.com/office/drawing/2010/main" val="0"/>
              </a:ext>
            </a:extLst>
          </a:blip>
          <a:srcRect l="12445" t="7888" r="12586" b="7876"/>
          <a:stretch>
            <a:fillRect/>
          </a:stretch>
        </p:blipFill>
        <p:spPr bwMode="auto">
          <a:xfrm rot="16200000">
            <a:off x="-1143001" y="1142998"/>
            <a:ext cx="9144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1">
            <a:extLst>
              <a:ext uri="{FF2B5EF4-FFF2-40B4-BE49-F238E27FC236}">
                <a16:creationId xmlns:a16="http://schemas.microsoft.com/office/drawing/2014/main" id="{63DF24C5-EB31-2683-9017-6739FD8151EF}"/>
              </a:ext>
            </a:extLst>
          </p:cNvPr>
          <p:cNvSpPr txBox="1">
            <a:spLocks/>
          </p:cNvSpPr>
          <p:nvPr/>
        </p:nvSpPr>
        <p:spPr>
          <a:xfrm>
            <a:off x="-854517" y="1910252"/>
            <a:ext cx="8567033" cy="1275669"/>
          </a:xfrm>
          <a:prstGeom prst="rect">
            <a:avLst/>
          </a:prstGeom>
        </p:spPr>
        <p:txBody>
          <a:bodyPr vert="horz" lIns="91441" tIns="45721" rIns="91441" bIns="45721" rtlCol="0" anchor="b">
            <a:noAutofit/>
          </a:bodyPr>
          <a:lstStyle>
            <a:lvl1pPr algn="ctr" defTabSz="914400" rtl="0" eaLnBrk="1" latinLnBrk="0" hangingPunct="1">
              <a:lnSpc>
                <a:spcPct val="110000"/>
              </a:lnSpc>
              <a:spcBef>
                <a:spcPct val="0"/>
              </a:spcBef>
              <a:buNone/>
              <a:defRPr sz="2800" kern="1200" cap="all" spc="390" baseline="0">
                <a:solidFill>
                  <a:schemeClr val="tx2"/>
                </a:solidFill>
                <a:latin typeface="+mj-lt"/>
                <a:ea typeface="+mj-ea"/>
                <a:cs typeface="+mj-cs"/>
              </a:defRPr>
            </a:lvl1pPr>
          </a:lstStyle>
          <a:p>
            <a:r>
              <a:rPr lang="en-US" altLang="ja-JP" sz="6600" cap="none" dirty="0">
                <a:solidFill>
                  <a:schemeClr val="bg1"/>
                </a:solidFill>
                <a:latin typeface="HGP行書体" panose="03000600000000000000" pitchFamily="66" charset="-128"/>
                <a:ea typeface="HGP行書体" panose="03000600000000000000" pitchFamily="66" charset="-128"/>
                <a:cs typeface="ADLaM Display" panose="02010000000000000000" pitchFamily="2" charset="0"/>
              </a:rPr>
              <a:t>PORTFOLIO</a:t>
            </a:r>
          </a:p>
        </p:txBody>
      </p:sp>
      <p:sp>
        <p:nvSpPr>
          <p:cNvPr id="6" name="字幕 4">
            <a:extLst>
              <a:ext uri="{FF2B5EF4-FFF2-40B4-BE49-F238E27FC236}">
                <a16:creationId xmlns:a16="http://schemas.microsoft.com/office/drawing/2014/main" id="{15D7A574-33C7-C7DC-DE2D-F2A1E9022A73}"/>
              </a:ext>
            </a:extLst>
          </p:cNvPr>
          <p:cNvSpPr txBox="1">
            <a:spLocks/>
          </p:cNvSpPr>
          <p:nvPr/>
        </p:nvSpPr>
        <p:spPr>
          <a:xfrm>
            <a:off x="352734" y="5320245"/>
            <a:ext cx="6152529" cy="1275669"/>
          </a:xfrm>
          <a:prstGeom prst="rect">
            <a:avLst/>
          </a:prstGeom>
        </p:spPr>
        <p:txBody>
          <a:bodyPr vert="horz" lIns="91441" tIns="45721" rIns="91441" bIns="45721" rtlCol="0" anchor="t">
            <a:normAutofit/>
          </a:bodyPr>
          <a:lstStyle>
            <a:lvl1pPr marL="0" indent="0" algn="ctr" defTabSz="914400" rtl="0" eaLnBrk="1" latinLnBrk="0" hangingPunct="1">
              <a:lnSpc>
                <a:spcPct val="100000"/>
              </a:lnSpc>
              <a:spcBef>
                <a:spcPts val="1000"/>
              </a:spcBef>
              <a:buFontTx/>
              <a:buNone/>
              <a:defRPr sz="2000" kern="1200" spc="50">
                <a:solidFill>
                  <a:schemeClr val="tx2"/>
                </a:solidFill>
                <a:latin typeface="+mn-lt"/>
                <a:ea typeface="+mn-ea"/>
                <a:cs typeface="+mn-cs"/>
              </a:defRPr>
            </a:lvl1pPr>
            <a:lvl2pPr marL="457200" indent="0" algn="ctr" defTabSz="914400" rtl="0" eaLnBrk="1" latinLnBrk="0" hangingPunct="1">
              <a:lnSpc>
                <a:spcPct val="113000"/>
              </a:lnSpc>
              <a:spcBef>
                <a:spcPts val="500"/>
              </a:spcBef>
              <a:buSzPct val="85000"/>
              <a:buFont typeface="Arial" panose="020B0604020202020204" pitchFamily="34" charset="0"/>
              <a:buNone/>
              <a:defRPr sz="2000" kern="1200" spc="50">
                <a:solidFill>
                  <a:schemeClr val="tx2"/>
                </a:solidFill>
                <a:latin typeface="+mn-lt"/>
                <a:ea typeface="+mn-ea"/>
                <a:cs typeface="+mn-cs"/>
              </a:defRPr>
            </a:lvl2pPr>
            <a:lvl3pPr marL="914400" indent="0" algn="ctr" defTabSz="914400" rtl="0" eaLnBrk="1" latinLnBrk="0" hangingPunct="1">
              <a:lnSpc>
                <a:spcPct val="113000"/>
              </a:lnSpc>
              <a:spcBef>
                <a:spcPts val="500"/>
              </a:spcBef>
              <a:buFontTx/>
              <a:buNone/>
              <a:defRPr sz="1800" kern="1200" spc="50">
                <a:solidFill>
                  <a:schemeClr val="tx2"/>
                </a:solidFill>
                <a:latin typeface="+mn-lt"/>
                <a:ea typeface="+mn-ea"/>
                <a:cs typeface="+mn-cs"/>
              </a:defRPr>
            </a:lvl3pPr>
            <a:lvl4pPr marL="1371600" indent="0" algn="ctr" defTabSz="914400" rtl="0" eaLnBrk="1" latinLnBrk="0" hangingPunct="1">
              <a:lnSpc>
                <a:spcPct val="113000"/>
              </a:lnSpc>
              <a:spcBef>
                <a:spcPts val="500"/>
              </a:spcBef>
              <a:buFont typeface="Arial" panose="020B0604020202020204" pitchFamily="34" charset="0"/>
              <a:buNone/>
              <a:defRPr sz="1600" kern="1200" spc="50">
                <a:solidFill>
                  <a:schemeClr val="tx2"/>
                </a:solidFill>
                <a:latin typeface="+mn-lt"/>
                <a:ea typeface="+mn-ea"/>
                <a:cs typeface="+mn-cs"/>
              </a:defRPr>
            </a:lvl4pPr>
            <a:lvl5pPr marL="1828800" indent="0" algn="ctr" defTabSz="914400" rtl="0" eaLnBrk="1" latinLnBrk="0" hangingPunct="1">
              <a:lnSpc>
                <a:spcPct val="113000"/>
              </a:lnSpc>
              <a:spcBef>
                <a:spcPts val="500"/>
              </a:spcBef>
              <a:buFontTx/>
              <a:buNone/>
              <a:defRPr sz="1600" kern="1200" spc="5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ja-JP" altLang="en-US" sz="5400" dirty="0">
                <a:solidFill>
                  <a:schemeClr val="bg1"/>
                </a:solidFill>
                <a:latin typeface="HGS行書体" panose="03000600000000000000" pitchFamily="66" charset="-128"/>
                <a:ea typeface="HGS行書体" panose="03000600000000000000" pitchFamily="66" charset="-128"/>
              </a:rPr>
              <a:t>西口 煌大</a:t>
            </a:r>
            <a:endParaRPr lang="en-US" altLang="ja-JP" sz="5400" dirty="0">
              <a:latin typeface="HGS行書体" panose="03000600000000000000" pitchFamily="66" charset="-128"/>
              <a:ea typeface="HGS行書体" panose="03000600000000000000" pitchFamily="66" charset="-128"/>
            </a:endParaRPr>
          </a:p>
        </p:txBody>
      </p:sp>
      <p:sp>
        <p:nvSpPr>
          <p:cNvPr id="9" name="テキスト ボックス 8">
            <a:extLst>
              <a:ext uri="{FF2B5EF4-FFF2-40B4-BE49-F238E27FC236}">
                <a16:creationId xmlns:a16="http://schemas.microsoft.com/office/drawing/2014/main" id="{91A4A570-673C-C5EF-A760-D2D8E0D9838D}"/>
              </a:ext>
            </a:extLst>
          </p:cNvPr>
          <p:cNvSpPr txBox="1"/>
          <p:nvPr/>
        </p:nvSpPr>
        <p:spPr>
          <a:xfrm>
            <a:off x="2202083" y="8414966"/>
            <a:ext cx="2453833" cy="523220"/>
          </a:xfrm>
          <a:prstGeom prst="rect">
            <a:avLst/>
          </a:prstGeom>
          <a:noFill/>
        </p:spPr>
        <p:txBody>
          <a:bodyPr wrap="square" rtlCol="0">
            <a:spAutoFit/>
          </a:bodyPr>
          <a:lstStyle/>
          <a:p>
            <a:pPr algn="ctr"/>
            <a:r>
              <a:rPr kumimoji="1" lang="en-US" altLang="ja-JP" sz="2800" dirty="0">
                <a:solidFill>
                  <a:schemeClr val="bg1"/>
                </a:solidFill>
                <a:latin typeface="HGP行書体" panose="03000600000000000000" pitchFamily="66" charset="-128"/>
                <a:ea typeface="HGP行書体" panose="03000600000000000000" pitchFamily="66" charset="-128"/>
              </a:rPr>
              <a:t>-</a:t>
            </a:r>
            <a:r>
              <a:rPr kumimoji="1" lang="ja-JP" altLang="en-US" sz="2800" dirty="0">
                <a:solidFill>
                  <a:schemeClr val="bg1"/>
                </a:solidFill>
                <a:latin typeface="HGP行書体" panose="03000600000000000000" pitchFamily="66" charset="-128"/>
                <a:ea typeface="HGP行書体" panose="03000600000000000000" pitchFamily="66" charset="-128"/>
              </a:rPr>
              <a:t> ０１ </a:t>
            </a:r>
            <a:r>
              <a:rPr kumimoji="1" lang="en-US" altLang="ja-JP" sz="2800" dirty="0">
                <a:solidFill>
                  <a:schemeClr val="bg1"/>
                </a:solidFill>
                <a:latin typeface="HGP行書体" panose="03000600000000000000" pitchFamily="66" charset="-128"/>
                <a:ea typeface="HGP行書体" panose="03000600000000000000" pitchFamily="66" charset="-128"/>
              </a:rPr>
              <a:t>-</a:t>
            </a:r>
            <a:endParaRPr kumimoji="1" lang="ja-JP" altLang="en-US" sz="2800" dirty="0">
              <a:solidFill>
                <a:schemeClr val="bg1"/>
              </a:solidFill>
              <a:latin typeface="HGP行書体" panose="03000600000000000000" pitchFamily="66" charset="-128"/>
              <a:ea typeface="HGP行書体" panose="03000600000000000000" pitchFamily="66" charset="-128"/>
            </a:endParaRPr>
          </a:p>
        </p:txBody>
      </p:sp>
      <p:sp>
        <p:nvSpPr>
          <p:cNvPr id="7" name="テキスト ボックス 6">
            <a:extLst>
              <a:ext uri="{FF2B5EF4-FFF2-40B4-BE49-F238E27FC236}">
                <a16:creationId xmlns:a16="http://schemas.microsoft.com/office/drawing/2014/main" id="{52338D65-2099-7CB9-07A0-B7C48B94696D}"/>
              </a:ext>
            </a:extLst>
          </p:cNvPr>
          <p:cNvSpPr txBox="1"/>
          <p:nvPr/>
        </p:nvSpPr>
        <p:spPr>
          <a:xfrm>
            <a:off x="130039" y="8390271"/>
            <a:ext cx="6597917" cy="461665"/>
          </a:xfrm>
          <a:prstGeom prst="rect">
            <a:avLst/>
          </a:prstGeom>
          <a:noFill/>
        </p:spPr>
        <p:txBody>
          <a:bodyPr wrap="square" rtlCol="0">
            <a:spAutoFit/>
          </a:bodyPr>
          <a:lstStyle/>
          <a:p>
            <a:pPr algn="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nextslide">
                  <a:extLst>
                    <a:ext uri="{A12FA001-AC4F-418D-AE19-62706E023703}">
                      <ahyp:hlinkClr xmlns:ahyp="http://schemas.microsoft.com/office/drawing/2018/hyperlinkcolor" val="tx"/>
                    </a:ext>
                  </a:extLst>
                </a:hlinkClick>
              </a:rPr>
              <a:t>次のページへ</a:t>
            </a:r>
            <a:endParaRPr kumimoji="1" lang="ja-JP" altLang="en-US" sz="2400" u="sng" dirty="0">
              <a:solidFill>
                <a:schemeClr val="bg1"/>
              </a:solidFill>
              <a:latin typeface="HGP行書体" panose="03000600000000000000" pitchFamily="66" charset="-128"/>
              <a:ea typeface="HGP行書体" panose="03000600000000000000" pitchFamily="66" charset="-128"/>
            </a:endParaRPr>
          </a:p>
        </p:txBody>
      </p:sp>
    </p:spTree>
    <p:extLst>
      <p:ext uri="{BB962C8B-B14F-4D97-AF65-F5344CB8AC3E}">
        <p14:creationId xmlns:p14="http://schemas.microsoft.com/office/powerpoint/2010/main" val="2683597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08C00-B59C-48C1-C037-AF63CB8E69FD}"/>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0664350C-4241-9530-B053-D6BA021328EA}"/>
              </a:ext>
            </a:extLst>
          </p:cNvPr>
          <p:cNvPicPr>
            <a:picLocks noGrp="1" noRot="1" noChangeAspect="1" noMove="1" noResize="1" noEditPoints="1" noAdjustHandles="1" noChangeArrowheads="1" noChangeShapeType="1" noCrop="1"/>
          </p:cNvPicPr>
          <p:nvPr/>
        </p:nvPicPr>
        <p:blipFill rotWithShape="1">
          <a:blip r:embed="rId2">
            <a:alphaModFix/>
            <a:extLst>
              <a:ext uri="{28A0092B-C50C-407E-A947-70E740481C1C}">
                <a14:useLocalDpi xmlns:a14="http://schemas.microsoft.com/office/drawing/2010/main" val="0"/>
              </a:ext>
            </a:extLst>
          </a:blip>
          <a:srcRect l="12445" t="7888" r="12586" b="7876"/>
          <a:stretch>
            <a:fillRect/>
          </a:stretch>
        </p:blipFill>
        <p:spPr bwMode="auto">
          <a:xfrm rot="16200000">
            <a:off x="-1143001" y="1142998"/>
            <a:ext cx="9144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3B54EC7-9124-58A9-BC2D-9452B3401F58}"/>
              </a:ext>
            </a:extLst>
          </p:cNvPr>
          <p:cNvSpPr txBox="1"/>
          <p:nvPr/>
        </p:nvSpPr>
        <p:spPr>
          <a:xfrm>
            <a:off x="233680" y="357442"/>
            <a:ext cx="6182359" cy="1015663"/>
          </a:xfrm>
          <a:prstGeom prst="rect">
            <a:avLst/>
          </a:prstGeom>
          <a:noFill/>
        </p:spPr>
        <p:txBody>
          <a:bodyPr wrap="square">
            <a:spAutoFit/>
          </a:bodyPr>
          <a:lstStyle/>
          <a:p>
            <a:r>
              <a:rPr kumimoji="1" lang="ja-JP" altLang="en-US" sz="4800" dirty="0">
                <a:solidFill>
                  <a:schemeClr val="bg1"/>
                </a:solidFill>
                <a:effectLst>
                  <a:outerShdw dist="139700" dir="10800000" algn="bl" rotWithShape="0">
                    <a:prstClr val="black">
                      <a:alpha val="40000"/>
                    </a:prstClr>
                  </a:outerShdw>
                </a:effectLst>
                <a:latin typeface="HGP行書体" panose="03000600000000000000" pitchFamily="66" charset="-128"/>
                <a:ea typeface="HGP行書体" panose="03000600000000000000" pitchFamily="66" charset="-128"/>
              </a:rPr>
              <a:t>其の二、</a:t>
            </a:r>
            <a:r>
              <a:rPr kumimoji="1" lang="ja-JP" altLang="en-US" sz="6000" dirty="0">
                <a:solidFill>
                  <a:schemeClr val="bg1"/>
                </a:solidFill>
                <a:effectLst>
                  <a:glow rad="101600">
                    <a:srgbClr val="FFFF00">
                      <a:alpha val="40000"/>
                    </a:srgbClr>
                  </a:glow>
                  <a:outerShdw blurRad="50800" dist="12700" dir="5400000" algn="ctr" rotWithShape="0">
                    <a:srgbClr val="FFFF00">
                      <a:alpha val="88000"/>
                    </a:srgbClr>
                  </a:outerShdw>
                </a:effectLst>
                <a:latin typeface="HGP行書体" panose="03000600000000000000" pitchFamily="66" charset="-128"/>
                <a:ea typeface="HGP行書体" panose="03000600000000000000" pitchFamily="66" charset="-128"/>
              </a:rPr>
              <a:t>こだわり</a:t>
            </a:r>
            <a:r>
              <a:rPr kumimoji="1" lang="ja-JP" altLang="en-US" sz="4800" dirty="0">
                <a:solidFill>
                  <a:schemeClr val="bg1"/>
                </a:solidFill>
                <a:effectLst>
                  <a:outerShdw dist="127000" algn="bl" rotWithShape="0">
                    <a:prstClr val="black">
                      <a:alpha val="40000"/>
                    </a:prstClr>
                  </a:outerShdw>
                </a:effectLst>
                <a:latin typeface="HGP行書体" panose="03000600000000000000" pitchFamily="66" charset="-128"/>
                <a:ea typeface="HGP行書体" panose="03000600000000000000" pitchFamily="66" charset="-128"/>
              </a:rPr>
              <a:t>たい所</a:t>
            </a:r>
            <a:endParaRPr kumimoji="1" lang="en-US" altLang="ja-JP" sz="4800" dirty="0">
              <a:solidFill>
                <a:schemeClr val="bg1"/>
              </a:solidFill>
              <a:effectLst>
                <a:outerShdw dist="127000" algn="bl" rotWithShape="0">
                  <a:prstClr val="black">
                    <a:alpha val="40000"/>
                  </a:prstClr>
                </a:outerShdw>
              </a:effectLst>
              <a:latin typeface="HGP行書体" panose="03000600000000000000" pitchFamily="66" charset="-128"/>
              <a:ea typeface="HGP行書体" panose="03000600000000000000" pitchFamily="66" charset="-128"/>
            </a:endParaRPr>
          </a:p>
        </p:txBody>
      </p:sp>
      <p:sp>
        <p:nvSpPr>
          <p:cNvPr id="6" name="テキスト ボックス 5">
            <a:extLst>
              <a:ext uri="{FF2B5EF4-FFF2-40B4-BE49-F238E27FC236}">
                <a16:creationId xmlns:a16="http://schemas.microsoft.com/office/drawing/2014/main" id="{8726007B-FFAF-84A2-D087-BB7F75932C00}"/>
              </a:ext>
            </a:extLst>
          </p:cNvPr>
          <p:cNvSpPr txBox="1"/>
          <p:nvPr/>
        </p:nvSpPr>
        <p:spPr>
          <a:xfrm>
            <a:off x="596898" y="1373105"/>
            <a:ext cx="5664201" cy="707886"/>
          </a:xfrm>
          <a:prstGeom prst="rect">
            <a:avLst/>
          </a:prstGeom>
          <a:noFill/>
        </p:spPr>
        <p:txBody>
          <a:bodyPr wrap="square">
            <a:spAutoFit/>
          </a:bodyPr>
          <a:lstStyle/>
          <a:p>
            <a:pPr algn="ctr"/>
            <a:r>
              <a:rPr kumimoji="1" lang="ja-JP" altLang="en-US" sz="4000" dirty="0">
                <a:solidFill>
                  <a:schemeClr val="bg1"/>
                </a:solidFill>
                <a:effectLst>
                  <a:outerShdw blurRad="38100" dist="165100" dir="7140000" algn="bl" rotWithShape="0">
                    <a:prstClr val="black"/>
                  </a:outerShdw>
                </a:effectLst>
                <a:latin typeface="HGP行書体" panose="03000600000000000000" pitchFamily="66" charset="-128"/>
                <a:ea typeface="HGP行書体" panose="03000600000000000000" pitchFamily="66" charset="-128"/>
              </a:rPr>
              <a:t>③入力</a:t>
            </a:r>
            <a:endParaRPr lang="ja-JP" altLang="en-US" sz="4000" dirty="0">
              <a:effectLst>
                <a:outerShdw blurRad="38100" dist="165100" dir="7140000" algn="bl" rotWithShape="0">
                  <a:prstClr val="black"/>
                </a:outerShdw>
              </a:effectLst>
            </a:endParaRPr>
          </a:p>
        </p:txBody>
      </p:sp>
      <p:grpSp>
        <p:nvGrpSpPr>
          <p:cNvPr id="23" name="グループ化 22">
            <a:extLst>
              <a:ext uri="{FF2B5EF4-FFF2-40B4-BE49-F238E27FC236}">
                <a16:creationId xmlns:a16="http://schemas.microsoft.com/office/drawing/2014/main" id="{89D8D8FF-CF67-2032-E201-F993F25FFC0F}"/>
              </a:ext>
            </a:extLst>
          </p:cNvPr>
          <p:cNvGrpSpPr/>
          <p:nvPr/>
        </p:nvGrpSpPr>
        <p:grpSpPr>
          <a:xfrm>
            <a:off x="1115568" y="3145535"/>
            <a:ext cx="5000752" cy="603433"/>
            <a:chOff x="1430528" y="2318663"/>
            <a:chExt cx="5000752" cy="603433"/>
          </a:xfrm>
        </p:grpSpPr>
        <p:pic>
          <p:nvPicPr>
            <p:cNvPr id="21" name="図 20" descr="テキスト&#10;&#10;AI 生成コンテンツは誤りを含む可能性があります。">
              <a:extLst>
                <a:ext uri="{FF2B5EF4-FFF2-40B4-BE49-F238E27FC236}">
                  <a16:creationId xmlns:a16="http://schemas.microsoft.com/office/drawing/2014/main" id="{E212E06D-084F-3808-3C09-3B6808CE97AC}"/>
                </a:ext>
              </a:extLst>
            </p:cNvPr>
            <p:cNvPicPr>
              <a:picLocks noChangeAspect="1"/>
            </p:cNvPicPr>
            <p:nvPr/>
          </p:nvPicPr>
          <p:blipFill>
            <a:blip r:embed="rId3">
              <a:extLst>
                <a:ext uri="{28A0092B-C50C-407E-A947-70E740481C1C}">
                  <a14:useLocalDpi xmlns:a14="http://schemas.microsoft.com/office/drawing/2010/main" val="0"/>
                </a:ext>
              </a:extLst>
            </a:blip>
            <a:srcRect l="3985" t="28942" b="60434"/>
            <a:stretch>
              <a:fillRect/>
            </a:stretch>
          </p:blipFill>
          <p:spPr>
            <a:xfrm>
              <a:off x="1430528" y="2318663"/>
              <a:ext cx="4066032" cy="591313"/>
            </a:xfrm>
            <a:prstGeom prst="rect">
              <a:avLst/>
            </a:prstGeom>
            <a:effectLst>
              <a:glow rad="63500">
                <a:schemeClr val="accent2">
                  <a:satMod val="175000"/>
                </a:schemeClr>
              </a:glow>
              <a:softEdge rad="12700"/>
            </a:effectLst>
          </p:spPr>
        </p:pic>
        <p:sp>
          <p:nvSpPr>
            <p:cNvPr id="22" name="テキスト ボックス 21">
              <a:extLst>
                <a:ext uri="{FF2B5EF4-FFF2-40B4-BE49-F238E27FC236}">
                  <a16:creationId xmlns:a16="http://schemas.microsoft.com/office/drawing/2014/main" id="{DE893C96-AE95-6D5C-CCEB-109BED052F3A}"/>
                </a:ext>
              </a:extLst>
            </p:cNvPr>
            <p:cNvSpPr txBox="1"/>
            <p:nvPr/>
          </p:nvSpPr>
          <p:spPr>
            <a:xfrm>
              <a:off x="5336636" y="2614319"/>
              <a:ext cx="1094644" cy="307777"/>
            </a:xfrm>
            <a:prstGeom prst="rect">
              <a:avLst/>
            </a:prstGeom>
            <a:noFill/>
          </p:spPr>
          <p:txBody>
            <a:bodyPr wrap="square" rtlCol="0">
              <a:spAutoFit/>
            </a:bodyPr>
            <a:lstStyle/>
            <a:p>
              <a:pPr algn="ctr"/>
              <a:r>
                <a:rPr kumimoji="1" lang="en-US" altLang="ja-JP" sz="1400" dirty="0">
                  <a:solidFill>
                    <a:schemeClr val="bg1"/>
                  </a:solidFill>
                  <a:latin typeface="HGP行書体" panose="03000600000000000000" pitchFamily="66" charset="-128"/>
                  <a:ea typeface="HGP行書体" panose="03000600000000000000" pitchFamily="66" charset="-128"/>
                  <a:hlinkClick r:id="rId4" action="ppaction://hlinksldjump">
                    <a:extLst>
                      <a:ext uri="{A12FA001-AC4F-418D-AE19-62706E023703}">
                        <ahyp:hlinkClr xmlns:ahyp="http://schemas.microsoft.com/office/drawing/2018/hyperlinkcolor" val="tx"/>
                      </a:ext>
                    </a:extLst>
                  </a:hlinkClick>
                </a:rPr>
                <a:t>P.6 </a:t>
              </a:r>
              <a:r>
                <a:rPr kumimoji="1" lang="ja-JP" altLang="en-US" sz="1400" dirty="0">
                  <a:solidFill>
                    <a:schemeClr val="bg1"/>
                  </a:solidFill>
                  <a:latin typeface="HGP行書体" panose="03000600000000000000" pitchFamily="66" charset="-128"/>
                  <a:ea typeface="HGP行書体" panose="03000600000000000000" pitchFamily="66" charset="-128"/>
                  <a:hlinkClick r:id="rId4" action="ppaction://hlinksldjump">
                    <a:extLst>
                      <a:ext uri="{A12FA001-AC4F-418D-AE19-62706E023703}">
                        <ahyp:hlinkClr xmlns:ahyp="http://schemas.microsoft.com/office/drawing/2018/hyperlinkcolor" val="tx"/>
                      </a:ext>
                    </a:extLst>
                  </a:hlinkClick>
                </a:rPr>
                <a:t>参照</a:t>
              </a:r>
              <a:endParaRPr kumimoji="1" lang="ja-JP" altLang="en-US" sz="1400" dirty="0">
                <a:solidFill>
                  <a:schemeClr val="bg1"/>
                </a:solidFill>
                <a:latin typeface="HGP行書体" panose="03000600000000000000" pitchFamily="66" charset="-128"/>
                <a:ea typeface="HGP行書体" panose="03000600000000000000" pitchFamily="66" charset="-128"/>
              </a:endParaRPr>
            </a:p>
          </p:txBody>
        </p:sp>
      </p:grpSp>
      <p:sp>
        <p:nvSpPr>
          <p:cNvPr id="24" name="テキスト ボックス 23">
            <a:extLst>
              <a:ext uri="{FF2B5EF4-FFF2-40B4-BE49-F238E27FC236}">
                <a16:creationId xmlns:a16="http://schemas.microsoft.com/office/drawing/2014/main" id="{8950F7B6-B10E-8609-6E16-FF366D4807A2}"/>
              </a:ext>
            </a:extLst>
          </p:cNvPr>
          <p:cNvSpPr txBox="1"/>
          <p:nvPr/>
        </p:nvSpPr>
        <p:spPr>
          <a:xfrm>
            <a:off x="741680" y="2080991"/>
            <a:ext cx="5374640" cy="769441"/>
          </a:xfrm>
          <a:prstGeom prst="rect">
            <a:avLst/>
          </a:prstGeom>
          <a:noFill/>
        </p:spPr>
        <p:txBody>
          <a:bodyPr wrap="square" rtlCol="0">
            <a:spAutoFit/>
          </a:bodyPr>
          <a:lstStyle/>
          <a:p>
            <a:r>
              <a:rPr kumimoji="1" lang="ja-JP" altLang="en-US" sz="4400" dirty="0">
                <a:solidFill>
                  <a:schemeClr val="bg1"/>
                </a:solidFill>
                <a:effectLst/>
                <a:latin typeface="HGP行書体" panose="03000600000000000000" pitchFamily="66" charset="-128"/>
                <a:ea typeface="HGP行書体" panose="03000600000000000000" pitchFamily="66" charset="-128"/>
              </a:rPr>
              <a:t>作るゲームは面白く </a:t>
            </a:r>
            <a:r>
              <a:rPr kumimoji="1" lang="en-US" altLang="ja-JP" sz="4400" dirty="0">
                <a:solidFill>
                  <a:schemeClr val="bg1"/>
                </a:solidFill>
                <a:effectLst/>
                <a:latin typeface="HGP行書体" panose="03000600000000000000" pitchFamily="66" charset="-128"/>
                <a:ea typeface="HGP行書体" panose="03000600000000000000" pitchFamily="66" charset="-128"/>
              </a:rPr>
              <a:t>!!</a:t>
            </a:r>
            <a:endParaRPr kumimoji="1" lang="ja-JP" altLang="en-US" sz="4400" dirty="0">
              <a:solidFill>
                <a:schemeClr val="bg1"/>
              </a:solidFill>
              <a:effectLst/>
              <a:latin typeface="HGP行書体" panose="03000600000000000000" pitchFamily="66" charset="-128"/>
              <a:ea typeface="HGP行書体" panose="03000600000000000000" pitchFamily="66" charset="-128"/>
            </a:endParaRPr>
          </a:p>
        </p:txBody>
      </p:sp>
      <p:sp>
        <p:nvSpPr>
          <p:cNvPr id="25" name="テキスト ボックス 24">
            <a:extLst>
              <a:ext uri="{FF2B5EF4-FFF2-40B4-BE49-F238E27FC236}">
                <a16:creationId xmlns:a16="http://schemas.microsoft.com/office/drawing/2014/main" id="{BF040259-36B3-214D-0BE3-1BAD44E12481}"/>
              </a:ext>
            </a:extLst>
          </p:cNvPr>
          <p:cNvSpPr txBox="1"/>
          <p:nvPr/>
        </p:nvSpPr>
        <p:spPr>
          <a:xfrm>
            <a:off x="741678" y="4044624"/>
            <a:ext cx="5374640" cy="1231106"/>
          </a:xfrm>
          <a:prstGeom prst="rect">
            <a:avLst/>
          </a:prstGeom>
          <a:noFill/>
        </p:spPr>
        <p:txBody>
          <a:bodyPr wrap="square" rtlCol="0">
            <a:spAutoFit/>
          </a:bodyPr>
          <a:lstStyle/>
          <a:p>
            <a:r>
              <a:rPr kumimoji="1" lang="ja-JP" altLang="en-US" sz="3600" dirty="0">
                <a:solidFill>
                  <a:schemeClr val="bg1"/>
                </a:solidFill>
                <a:effectLst>
                  <a:glow rad="228600">
                    <a:schemeClr val="accent6">
                      <a:satMod val="175000"/>
                      <a:alpha val="40000"/>
                    </a:schemeClr>
                  </a:glow>
                </a:effectLst>
                <a:latin typeface="HGP行書体" panose="03000600000000000000" pitchFamily="66" charset="-128"/>
                <a:ea typeface="HGP行書体" panose="03000600000000000000" pitchFamily="66" charset="-128"/>
              </a:rPr>
              <a:t>表現</a:t>
            </a:r>
            <a:r>
              <a:rPr kumimoji="1" lang="ja-JP" altLang="en-US" sz="2400" dirty="0">
                <a:solidFill>
                  <a:schemeClr val="bg1"/>
                </a:solidFill>
                <a:latin typeface="HGP行書体" panose="03000600000000000000" pitchFamily="66" charset="-128"/>
                <a:ea typeface="HGP行書体" panose="03000600000000000000" pitchFamily="66" charset="-128"/>
              </a:rPr>
              <a:t>に</a:t>
            </a:r>
            <a:r>
              <a:rPr kumimoji="1" lang="ja-JP" altLang="en-US" sz="2800" dirty="0">
                <a:solidFill>
                  <a:schemeClr val="bg1"/>
                </a:solidFill>
                <a:latin typeface="HGP行書体" panose="03000600000000000000" pitchFamily="66" charset="-128"/>
                <a:ea typeface="HGP行書体" panose="03000600000000000000" pitchFamily="66" charset="-128"/>
              </a:rPr>
              <a:t>コスト</a:t>
            </a:r>
            <a:r>
              <a:rPr kumimoji="1" lang="ja-JP" altLang="en-US" sz="2400" dirty="0">
                <a:solidFill>
                  <a:schemeClr val="bg1"/>
                </a:solidFill>
                <a:latin typeface="HGP行書体" panose="03000600000000000000" pitchFamily="66" charset="-128"/>
                <a:ea typeface="HGP行書体" panose="03000600000000000000" pitchFamily="66" charset="-128"/>
              </a:rPr>
              <a:t>を</a:t>
            </a:r>
            <a:r>
              <a:rPr kumimoji="1" lang="ja-JP" altLang="en-US" sz="3600" dirty="0">
                <a:solidFill>
                  <a:schemeClr val="bg1"/>
                </a:solidFill>
                <a:effectLst/>
                <a:latin typeface="HGP行書体" panose="03000600000000000000" pitchFamily="66" charset="-128"/>
                <a:ea typeface="HGP行書体" panose="03000600000000000000" pitchFamily="66" charset="-128"/>
              </a:rPr>
              <a:t>注力</a:t>
            </a:r>
            <a:r>
              <a:rPr kumimoji="1" lang="ja-JP" altLang="en-US" sz="2400" dirty="0">
                <a:solidFill>
                  <a:schemeClr val="bg1"/>
                </a:solidFill>
                <a:latin typeface="HGP行書体" panose="03000600000000000000" pitchFamily="66" charset="-128"/>
                <a:ea typeface="HGP行書体" panose="03000600000000000000" pitchFamily="66" charset="-128"/>
              </a:rPr>
              <a:t>するため</a:t>
            </a:r>
            <a:endParaRPr kumimoji="1" lang="en-US" altLang="ja-JP" sz="2400" dirty="0">
              <a:solidFill>
                <a:schemeClr val="bg1"/>
              </a:solidFill>
              <a:latin typeface="HGP行書体" panose="03000600000000000000" pitchFamily="66" charset="-128"/>
              <a:ea typeface="HGP行書体" panose="03000600000000000000" pitchFamily="66" charset="-128"/>
            </a:endParaRPr>
          </a:p>
          <a:p>
            <a:endParaRPr kumimoji="1" lang="en-US" altLang="ja-JP" sz="600" dirty="0">
              <a:solidFill>
                <a:schemeClr val="bg1"/>
              </a:solidFill>
              <a:latin typeface="HGP行書体" panose="03000600000000000000" pitchFamily="66" charset="-128"/>
              <a:ea typeface="HGP行書体" panose="03000600000000000000" pitchFamily="66" charset="-128"/>
            </a:endParaRPr>
          </a:p>
          <a:p>
            <a:pPr algn="ctr"/>
            <a:r>
              <a:rPr kumimoji="1" lang="ja-JP" altLang="en-US" dirty="0">
                <a:solidFill>
                  <a:schemeClr val="bg1"/>
                </a:solidFill>
                <a:latin typeface="HGP行書体" panose="03000600000000000000" pitchFamily="66" charset="-128"/>
                <a:ea typeface="HGP行書体" panose="03000600000000000000" pitchFamily="66" charset="-128"/>
              </a:rPr>
              <a:t>　　</a:t>
            </a:r>
            <a:r>
              <a:rPr kumimoji="1" lang="ja-JP" altLang="en-US" sz="3200" dirty="0">
                <a:solidFill>
                  <a:schemeClr val="bg1"/>
                </a:solidFill>
                <a:latin typeface="HGP行書体" panose="03000600000000000000" pitchFamily="66" charset="-128"/>
                <a:ea typeface="HGP行書体" panose="03000600000000000000" pitchFamily="66" charset="-128"/>
              </a:rPr>
              <a:t>ゲームシステム</a:t>
            </a:r>
            <a:r>
              <a:rPr kumimoji="1" lang="ja-JP" altLang="en-US" sz="2400" dirty="0">
                <a:solidFill>
                  <a:schemeClr val="bg1"/>
                </a:solidFill>
                <a:latin typeface="HGP行書体" panose="03000600000000000000" pitchFamily="66" charset="-128"/>
                <a:ea typeface="HGP行書体" panose="03000600000000000000" pitchFamily="66" charset="-128"/>
              </a:rPr>
              <a:t>は</a:t>
            </a:r>
            <a:r>
              <a:rPr kumimoji="1" lang="ja-JP" altLang="en-US" sz="2800" dirty="0">
                <a:solidFill>
                  <a:schemeClr val="bg1"/>
                </a:solidFill>
                <a:highlight>
                  <a:srgbClr val="000000"/>
                </a:highlight>
                <a:latin typeface="+mn-ea"/>
              </a:rPr>
              <a:t>シンプル</a:t>
            </a:r>
            <a:r>
              <a:rPr kumimoji="1" lang="ja-JP" altLang="en-US" sz="2400" dirty="0">
                <a:solidFill>
                  <a:schemeClr val="bg1"/>
                </a:solidFill>
                <a:latin typeface="HGP行書体" panose="03000600000000000000" pitchFamily="66" charset="-128"/>
                <a:ea typeface="HGP行書体" panose="03000600000000000000" pitchFamily="66" charset="-128"/>
              </a:rPr>
              <a:t>にする</a:t>
            </a:r>
            <a:endParaRPr kumimoji="1" lang="ja-JP" altLang="en-US" dirty="0">
              <a:solidFill>
                <a:schemeClr val="bg1"/>
              </a:solidFill>
              <a:latin typeface="HGP行書体" panose="03000600000000000000" pitchFamily="66" charset="-128"/>
              <a:ea typeface="HGP行書体" panose="03000600000000000000" pitchFamily="66" charset="-128"/>
            </a:endParaRPr>
          </a:p>
        </p:txBody>
      </p:sp>
      <p:sp>
        <p:nvSpPr>
          <p:cNvPr id="26" name="テキスト ボックス 25">
            <a:extLst>
              <a:ext uri="{FF2B5EF4-FFF2-40B4-BE49-F238E27FC236}">
                <a16:creationId xmlns:a16="http://schemas.microsoft.com/office/drawing/2014/main" id="{6048EA54-614D-A5BB-3692-BE6B1A256EFD}"/>
              </a:ext>
            </a:extLst>
          </p:cNvPr>
          <p:cNvSpPr txBox="1"/>
          <p:nvPr/>
        </p:nvSpPr>
        <p:spPr>
          <a:xfrm>
            <a:off x="1619248" y="5275730"/>
            <a:ext cx="3950972" cy="830997"/>
          </a:xfrm>
          <a:prstGeom prst="rect">
            <a:avLst/>
          </a:prstGeom>
          <a:noFill/>
        </p:spPr>
        <p:txBody>
          <a:bodyPr wrap="square" rtlCol="0">
            <a:spAutoFit/>
          </a:bodyPr>
          <a:lstStyle/>
          <a:p>
            <a:pPr algn="ctr"/>
            <a:r>
              <a:rPr kumimoji="1" lang="ja-JP" altLang="en-US" sz="4800" dirty="0">
                <a:solidFill>
                  <a:schemeClr val="bg1"/>
                </a:solidFill>
                <a:latin typeface="HGP行書体" panose="03000600000000000000" pitchFamily="66" charset="-128"/>
                <a:ea typeface="HGP行書体" panose="03000600000000000000" pitchFamily="66" charset="-128"/>
              </a:rPr>
              <a:t>　</a:t>
            </a:r>
            <a:r>
              <a:rPr kumimoji="1" lang="ja-JP" altLang="en-US" sz="4800" dirty="0">
                <a:ln>
                  <a:solidFill>
                    <a:schemeClr val="tx1"/>
                  </a:solidFill>
                </a:ln>
                <a:solidFill>
                  <a:schemeClr val="bg1"/>
                </a:solidFill>
                <a:latin typeface="HGP行書体" panose="03000600000000000000" pitchFamily="66" charset="-128"/>
                <a:ea typeface="HGP行書体" panose="03000600000000000000" pitchFamily="66" charset="-128"/>
              </a:rPr>
              <a:t>入力</a:t>
            </a:r>
            <a:r>
              <a:rPr kumimoji="1" lang="ja-JP" altLang="en-US" sz="3200" dirty="0">
                <a:solidFill>
                  <a:schemeClr val="bg1"/>
                </a:solidFill>
                <a:latin typeface="HGP行書体" panose="03000600000000000000" pitchFamily="66" charset="-128"/>
                <a:ea typeface="HGP行書体" panose="03000600000000000000" pitchFamily="66" charset="-128"/>
              </a:rPr>
              <a:t>にこだわる！</a:t>
            </a:r>
          </a:p>
        </p:txBody>
      </p:sp>
      <p:sp>
        <p:nvSpPr>
          <p:cNvPr id="27" name="テキスト ボックス 26">
            <a:extLst>
              <a:ext uri="{FF2B5EF4-FFF2-40B4-BE49-F238E27FC236}">
                <a16:creationId xmlns:a16="http://schemas.microsoft.com/office/drawing/2014/main" id="{42734233-0B08-767A-73F6-536E90A2ABDC}"/>
              </a:ext>
            </a:extLst>
          </p:cNvPr>
          <p:cNvSpPr txBox="1"/>
          <p:nvPr/>
        </p:nvSpPr>
        <p:spPr>
          <a:xfrm>
            <a:off x="978605" y="6344900"/>
            <a:ext cx="5549392" cy="523220"/>
          </a:xfrm>
          <a:prstGeom prst="rect">
            <a:avLst/>
          </a:prstGeom>
          <a:noFill/>
        </p:spPr>
        <p:txBody>
          <a:bodyPr wrap="square" rtlCol="0">
            <a:spAutoFit/>
          </a:bodyPr>
          <a:lstStyle/>
          <a:p>
            <a:r>
              <a:rPr kumimoji="1" lang="ja-JP" altLang="en-US" sz="2800" dirty="0">
                <a:solidFill>
                  <a:schemeClr val="bg1"/>
                </a:solidFill>
                <a:latin typeface="HGP行書体" panose="03000600000000000000" pitchFamily="66" charset="-128"/>
                <a:ea typeface="HGP行書体" panose="03000600000000000000" pitchFamily="66" charset="-128"/>
              </a:rPr>
              <a:t>・１入力毎に</a:t>
            </a:r>
            <a:r>
              <a:rPr kumimoji="1" lang="en-US" altLang="ja-JP" sz="2800" dirty="0">
                <a:solidFill>
                  <a:schemeClr val="bg1"/>
                </a:solidFill>
                <a:latin typeface="HGP行書体" panose="03000600000000000000" pitchFamily="66" charset="-128"/>
                <a:ea typeface="HGP行書体" panose="03000600000000000000" pitchFamily="66" charset="-128"/>
              </a:rPr>
              <a:t>SE</a:t>
            </a:r>
            <a:r>
              <a:rPr kumimoji="1" lang="ja-JP" altLang="en-US" sz="2800" dirty="0">
                <a:solidFill>
                  <a:schemeClr val="bg1"/>
                </a:solidFill>
                <a:latin typeface="HGP行書体" panose="03000600000000000000" pitchFamily="66" charset="-128"/>
                <a:ea typeface="HGP行書体" panose="03000600000000000000" pitchFamily="66" charset="-128"/>
              </a:rPr>
              <a:t>を入れる（ド→レ→ミ</a:t>
            </a:r>
            <a:r>
              <a:rPr kumimoji="1" lang="en-US" altLang="ja-JP" sz="2800" dirty="0">
                <a:solidFill>
                  <a:schemeClr val="bg1"/>
                </a:solidFill>
                <a:latin typeface="HGP行書体" panose="03000600000000000000" pitchFamily="66" charset="-128"/>
                <a:ea typeface="HGP行書体" panose="03000600000000000000" pitchFamily="66" charset="-128"/>
              </a:rPr>
              <a:t>..</a:t>
            </a:r>
            <a:r>
              <a:rPr kumimoji="1" lang="ja-JP" altLang="en-US" sz="2800" dirty="0">
                <a:solidFill>
                  <a:schemeClr val="bg1"/>
                </a:solidFill>
                <a:latin typeface="HGP行書体" panose="03000600000000000000" pitchFamily="66" charset="-128"/>
                <a:ea typeface="HGP行書体" panose="03000600000000000000" pitchFamily="66" charset="-128"/>
              </a:rPr>
              <a:t>）</a:t>
            </a:r>
            <a:endParaRPr kumimoji="1" lang="en-US" altLang="ja-JP" sz="2800" dirty="0">
              <a:solidFill>
                <a:schemeClr val="bg1"/>
              </a:solidFill>
              <a:latin typeface="HGP行書体" panose="03000600000000000000" pitchFamily="66" charset="-128"/>
              <a:ea typeface="HGP行書体" panose="03000600000000000000" pitchFamily="66" charset="-128"/>
            </a:endParaRPr>
          </a:p>
        </p:txBody>
      </p:sp>
      <p:sp>
        <p:nvSpPr>
          <p:cNvPr id="29" name="フリーフォーム: 図形 28">
            <a:extLst>
              <a:ext uri="{FF2B5EF4-FFF2-40B4-BE49-F238E27FC236}">
                <a16:creationId xmlns:a16="http://schemas.microsoft.com/office/drawing/2014/main" id="{73001757-AE8E-353F-63D7-BB56BA476C67}"/>
              </a:ext>
            </a:extLst>
          </p:cNvPr>
          <p:cNvSpPr/>
          <p:nvPr/>
        </p:nvSpPr>
        <p:spPr>
          <a:xfrm>
            <a:off x="330003" y="5821680"/>
            <a:ext cx="6470826" cy="1859377"/>
          </a:xfrm>
          <a:custGeom>
            <a:avLst/>
            <a:gdLst>
              <a:gd name="connsiteX0" fmla="*/ 1803597 w 6470826"/>
              <a:gd name="connsiteY0" fmla="*/ 18915 h 1471892"/>
              <a:gd name="connsiteX1" fmla="*/ 442157 w 6470826"/>
              <a:gd name="connsiteY1" fmla="*/ 476115 h 1471892"/>
              <a:gd name="connsiteX2" fmla="*/ 188157 w 6470826"/>
              <a:gd name="connsiteY2" fmla="*/ 1116195 h 1471892"/>
              <a:gd name="connsiteX3" fmla="*/ 3053277 w 6470826"/>
              <a:gd name="connsiteY3" fmla="*/ 1471795 h 1471892"/>
              <a:gd name="connsiteX4" fmla="*/ 6152077 w 6470826"/>
              <a:gd name="connsiteY4" fmla="*/ 1085715 h 1471892"/>
              <a:gd name="connsiteX5" fmla="*/ 6253677 w 6470826"/>
              <a:gd name="connsiteY5" fmla="*/ 526915 h 1471892"/>
              <a:gd name="connsiteX6" fmla="*/ 5115757 w 6470826"/>
              <a:gd name="connsiteY6" fmla="*/ 49395 h 1471892"/>
              <a:gd name="connsiteX7" fmla="*/ 5085277 w 6470826"/>
              <a:gd name="connsiteY7" fmla="*/ 39235 h 147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0826" h="1471892">
                <a:moveTo>
                  <a:pt x="1803597" y="18915"/>
                </a:moveTo>
                <a:cubicBezTo>
                  <a:pt x="1257497" y="156075"/>
                  <a:pt x="711397" y="293235"/>
                  <a:pt x="442157" y="476115"/>
                </a:cubicBezTo>
                <a:cubicBezTo>
                  <a:pt x="172917" y="658995"/>
                  <a:pt x="-247030" y="950248"/>
                  <a:pt x="188157" y="1116195"/>
                </a:cubicBezTo>
                <a:cubicBezTo>
                  <a:pt x="623344" y="1282142"/>
                  <a:pt x="2059290" y="1476875"/>
                  <a:pt x="3053277" y="1471795"/>
                </a:cubicBezTo>
                <a:cubicBezTo>
                  <a:pt x="4047264" y="1466715"/>
                  <a:pt x="5618677" y="1243195"/>
                  <a:pt x="6152077" y="1085715"/>
                </a:cubicBezTo>
                <a:cubicBezTo>
                  <a:pt x="6685477" y="928235"/>
                  <a:pt x="6426397" y="699635"/>
                  <a:pt x="6253677" y="526915"/>
                </a:cubicBezTo>
                <a:cubicBezTo>
                  <a:pt x="6080957" y="354195"/>
                  <a:pt x="5310490" y="130675"/>
                  <a:pt x="5115757" y="49395"/>
                </a:cubicBezTo>
                <a:cubicBezTo>
                  <a:pt x="4921024" y="-31885"/>
                  <a:pt x="5003150" y="3675"/>
                  <a:pt x="5085277" y="39235"/>
                </a:cubicBezTo>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E4D4149E-1575-CD0D-8D0E-2F7C88621A3C}"/>
              </a:ext>
            </a:extLst>
          </p:cNvPr>
          <p:cNvSpPr txBox="1"/>
          <p:nvPr/>
        </p:nvSpPr>
        <p:spPr>
          <a:xfrm>
            <a:off x="2202083" y="8414966"/>
            <a:ext cx="2453833" cy="523220"/>
          </a:xfrm>
          <a:prstGeom prst="rect">
            <a:avLst/>
          </a:prstGeom>
          <a:noFill/>
        </p:spPr>
        <p:txBody>
          <a:bodyPr wrap="square" rtlCol="0">
            <a:spAutoFit/>
          </a:bodyPr>
          <a:lstStyle/>
          <a:p>
            <a:pPr algn="ctr"/>
            <a:r>
              <a:rPr kumimoji="1" lang="en-US" altLang="ja-JP" sz="2800" dirty="0">
                <a:solidFill>
                  <a:schemeClr val="bg1"/>
                </a:solidFill>
                <a:latin typeface="HGP行書体" panose="03000600000000000000" pitchFamily="66" charset="-128"/>
                <a:ea typeface="HGP行書体" panose="03000600000000000000" pitchFamily="66" charset="-128"/>
              </a:rPr>
              <a:t>-</a:t>
            </a:r>
            <a:r>
              <a:rPr kumimoji="1" lang="ja-JP" altLang="en-US" sz="2800" dirty="0">
                <a:solidFill>
                  <a:schemeClr val="bg1"/>
                </a:solidFill>
                <a:latin typeface="HGP行書体" panose="03000600000000000000" pitchFamily="66" charset="-128"/>
                <a:ea typeface="HGP行書体" panose="03000600000000000000" pitchFamily="66" charset="-128"/>
              </a:rPr>
              <a:t> １０ </a:t>
            </a:r>
            <a:r>
              <a:rPr kumimoji="1" lang="en-US" altLang="ja-JP" sz="2800" dirty="0">
                <a:solidFill>
                  <a:schemeClr val="bg1"/>
                </a:solidFill>
                <a:latin typeface="HGP行書体" panose="03000600000000000000" pitchFamily="66" charset="-128"/>
                <a:ea typeface="HGP行書体" panose="03000600000000000000" pitchFamily="66" charset="-128"/>
              </a:rPr>
              <a:t>-</a:t>
            </a:r>
            <a:endParaRPr kumimoji="1" lang="ja-JP" altLang="en-US" sz="2800" dirty="0">
              <a:solidFill>
                <a:schemeClr val="bg1"/>
              </a:solidFill>
              <a:latin typeface="HGP行書体" panose="03000600000000000000" pitchFamily="66" charset="-128"/>
              <a:ea typeface="HGP行書体" panose="03000600000000000000" pitchFamily="66" charset="-128"/>
            </a:endParaRPr>
          </a:p>
        </p:txBody>
      </p:sp>
      <p:sp>
        <p:nvSpPr>
          <p:cNvPr id="31" name="テキスト ボックス 30">
            <a:extLst>
              <a:ext uri="{FF2B5EF4-FFF2-40B4-BE49-F238E27FC236}">
                <a16:creationId xmlns:a16="http://schemas.microsoft.com/office/drawing/2014/main" id="{1A2F94EC-0105-BE33-FBBA-4E8C6BC7686B}"/>
              </a:ext>
            </a:extLst>
          </p:cNvPr>
          <p:cNvSpPr txBox="1"/>
          <p:nvPr/>
        </p:nvSpPr>
        <p:spPr>
          <a:xfrm>
            <a:off x="130039" y="8390271"/>
            <a:ext cx="6597917" cy="461665"/>
          </a:xfrm>
          <a:prstGeom prst="rect">
            <a:avLst/>
          </a:prstGeom>
          <a:noFill/>
        </p:spPr>
        <p:txBody>
          <a:bodyPr wrap="square" rtlCol="0">
            <a:spAutoFit/>
          </a:bodyPr>
          <a:lstStyle/>
          <a:p>
            <a:pPr algn="ct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previousslide">
                  <a:extLst>
                    <a:ext uri="{A12FA001-AC4F-418D-AE19-62706E023703}">
                      <ahyp:hlinkClr xmlns:ahyp="http://schemas.microsoft.com/office/drawing/2018/hyperlinkcolor" val="tx"/>
                    </a:ext>
                  </a:extLst>
                </a:hlinkClick>
              </a:rPr>
              <a:t>前のページへ</a:t>
            </a:r>
            <a:r>
              <a:rPr kumimoji="1" lang="ja-JP" altLang="en-US" sz="2400" dirty="0">
                <a:solidFill>
                  <a:schemeClr val="bg1"/>
                </a:solidFill>
                <a:latin typeface="HGP行書体" panose="03000600000000000000" pitchFamily="66" charset="-128"/>
                <a:ea typeface="HGP行書体" panose="03000600000000000000" pitchFamily="66" charset="-128"/>
              </a:rPr>
              <a:t>　　　　　　　　　　　　　　　</a:t>
            </a: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nextslide">
                  <a:extLst>
                    <a:ext uri="{A12FA001-AC4F-418D-AE19-62706E023703}">
                      <ahyp:hlinkClr xmlns:ahyp="http://schemas.microsoft.com/office/drawing/2018/hyperlinkcolor" val="tx"/>
                    </a:ext>
                  </a:extLst>
                </a:hlinkClick>
              </a:rPr>
              <a:t>次のページへ</a:t>
            </a:r>
            <a:endParaRPr kumimoji="1" lang="ja-JP" altLang="en-US" sz="2400" u="sng" dirty="0">
              <a:solidFill>
                <a:schemeClr val="bg1"/>
              </a:solidFill>
              <a:latin typeface="HGP行書体" panose="03000600000000000000" pitchFamily="66" charset="-128"/>
              <a:ea typeface="HGP行書体" panose="03000600000000000000" pitchFamily="66" charset="-128"/>
            </a:endParaRPr>
          </a:p>
        </p:txBody>
      </p:sp>
      <p:sp>
        <p:nvSpPr>
          <p:cNvPr id="32" name="タイトル 7">
            <a:extLst>
              <a:ext uri="{FF2B5EF4-FFF2-40B4-BE49-F238E27FC236}">
                <a16:creationId xmlns:a16="http://schemas.microsoft.com/office/drawing/2014/main" id="{A26F31E3-CC86-AFBA-E6BB-1DE3294E179A}"/>
              </a:ext>
            </a:extLst>
          </p:cNvPr>
          <p:cNvSpPr>
            <a:spLocks noGrp="1"/>
          </p:cNvSpPr>
          <p:nvPr>
            <p:ph type="ctrTitle"/>
          </p:nvPr>
        </p:nvSpPr>
        <p:spPr>
          <a:xfrm>
            <a:off x="-6639789" y="1557444"/>
            <a:ext cx="5829300" cy="3183467"/>
          </a:xfrm>
        </p:spPr>
        <p:txBody>
          <a:bodyPr/>
          <a:lstStyle/>
          <a:p>
            <a:r>
              <a:rPr lang="ja-JP" altLang="en-US" dirty="0">
                <a:latin typeface="HGP行書体" panose="03000600000000000000" pitchFamily="66" charset="-128"/>
                <a:ea typeface="HGP行書体" panose="03000600000000000000" pitchFamily="66" charset="-128"/>
              </a:rPr>
              <a:t>こだわる所③</a:t>
            </a:r>
          </a:p>
        </p:txBody>
      </p:sp>
      <p:sp>
        <p:nvSpPr>
          <p:cNvPr id="2" name="テキスト ボックス 1">
            <a:extLst>
              <a:ext uri="{FF2B5EF4-FFF2-40B4-BE49-F238E27FC236}">
                <a16:creationId xmlns:a16="http://schemas.microsoft.com/office/drawing/2014/main" id="{1C4C03A5-C9E4-D732-0AC0-1378BF989E63}"/>
              </a:ext>
            </a:extLst>
          </p:cNvPr>
          <p:cNvSpPr txBox="1"/>
          <p:nvPr/>
        </p:nvSpPr>
        <p:spPr>
          <a:xfrm>
            <a:off x="1007192" y="6751368"/>
            <a:ext cx="5549392" cy="523220"/>
          </a:xfrm>
          <a:prstGeom prst="rect">
            <a:avLst/>
          </a:prstGeom>
          <a:noFill/>
        </p:spPr>
        <p:txBody>
          <a:bodyPr wrap="square" rtlCol="0">
            <a:spAutoFit/>
          </a:bodyPr>
          <a:lstStyle/>
          <a:p>
            <a:r>
              <a:rPr kumimoji="1" lang="ja-JP" altLang="en-US" sz="2800" dirty="0">
                <a:solidFill>
                  <a:schemeClr val="bg1"/>
                </a:solidFill>
                <a:latin typeface="HGP行書体" panose="03000600000000000000" pitchFamily="66" charset="-128"/>
                <a:ea typeface="HGP行書体" panose="03000600000000000000" pitchFamily="66" charset="-128"/>
              </a:rPr>
              <a:t>・人気ゲームのコマンドをオマージュ</a:t>
            </a:r>
            <a:endParaRPr kumimoji="1" lang="en-US" altLang="ja-JP" sz="2800" dirty="0">
              <a:solidFill>
                <a:schemeClr val="bg1"/>
              </a:solidFill>
              <a:latin typeface="HGP行書体" panose="03000600000000000000" pitchFamily="66" charset="-128"/>
              <a:ea typeface="HGP行書体" panose="03000600000000000000" pitchFamily="66" charset="-128"/>
            </a:endParaRPr>
          </a:p>
        </p:txBody>
      </p:sp>
    </p:spTree>
    <p:extLst>
      <p:ext uri="{BB962C8B-B14F-4D97-AF65-F5344CB8AC3E}">
        <p14:creationId xmlns:p14="http://schemas.microsoft.com/office/powerpoint/2010/main" val="710224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06F98-BCF7-E5A5-47A2-1926E0E5DCFB}"/>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E54A5FAF-EC98-6015-F266-9FDB99E51E8D}"/>
              </a:ext>
            </a:extLst>
          </p:cNvPr>
          <p:cNvPicPr>
            <a:picLocks noGrp="1" noRot="1" noChangeAspect="1" noMove="1" noResize="1" noEditPoints="1" noAdjustHandles="1" noChangeArrowheads="1" noChangeShapeType="1" noCrop="1"/>
          </p:cNvPicPr>
          <p:nvPr/>
        </p:nvPicPr>
        <p:blipFill rotWithShape="1">
          <a:blip r:embed="rId2">
            <a:alphaModFix/>
            <a:extLst>
              <a:ext uri="{28A0092B-C50C-407E-A947-70E740481C1C}">
                <a14:useLocalDpi xmlns:a14="http://schemas.microsoft.com/office/drawing/2010/main" val="0"/>
              </a:ext>
            </a:extLst>
          </a:blip>
          <a:srcRect l="12445" t="7888" r="12586" b="7876"/>
          <a:stretch>
            <a:fillRect/>
          </a:stretch>
        </p:blipFill>
        <p:spPr bwMode="auto">
          <a:xfrm rot="16200000">
            <a:off x="-1143001" y="1142998"/>
            <a:ext cx="9144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タイトル 1">
            <a:extLst>
              <a:ext uri="{FF2B5EF4-FFF2-40B4-BE49-F238E27FC236}">
                <a16:creationId xmlns:a16="http://schemas.microsoft.com/office/drawing/2014/main" id="{05641552-3002-C9FE-4596-409CAB994E42}"/>
              </a:ext>
            </a:extLst>
          </p:cNvPr>
          <p:cNvSpPr txBox="1">
            <a:spLocks/>
          </p:cNvSpPr>
          <p:nvPr/>
        </p:nvSpPr>
        <p:spPr>
          <a:xfrm>
            <a:off x="130040" y="1018571"/>
            <a:ext cx="6597917" cy="1151645"/>
          </a:xfrm>
          <a:prstGeom prst="rect">
            <a:avLst/>
          </a:prstGeom>
        </p:spPr>
        <p:txBody>
          <a:bodyPr vert="horz" lIns="91440" tIns="45721" rIns="91440" bIns="45721" rtlCol="0" anchor="b">
            <a:noAutofit/>
          </a:bodyPr>
          <a:lstStyle>
            <a:lvl1pPr algn="ctr" defTabSz="914400" rtl="0" eaLnBrk="1" latinLnBrk="0" hangingPunct="1">
              <a:lnSpc>
                <a:spcPct val="110000"/>
              </a:lnSpc>
              <a:spcBef>
                <a:spcPct val="0"/>
              </a:spcBef>
              <a:buNone/>
              <a:defRPr sz="2800" kern="1200" cap="all" spc="390" baseline="0">
                <a:solidFill>
                  <a:schemeClr val="tx2"/>
                </a:solidFill>
                <a:latin typeface="+mj-lt"/>
                <a:ea typeface="+mj-ea"/>
                <a:cs typeface="+mj-cs"/>
              </a:defRPr>
            </a:lvl1pPr>
          </a:lstStyle>
          <a:p>
            <a:r>
              <a:rPr lang="ja-JP" altLang="en-US" sz="4800" dirty="0">
                <a:solidFill>
                  <a:schemeClr val="bg1"/>
                </a:solidFill>
                <a:latin typeface="HGP行書体" panose="03000600000000000000" pitchFamily="66" charset="-128"/>
                <a:ea typeface="HGP行書体" panose="03000600000000000000" pitchFamily="66" charset="-128"/>
              </a:rPr>
              <a:t>３</a:t>
            </a:r>
            <a:r>
              <a:rPr lang="en-US" altLang="ja-JP" sz="4800" dirty="0">
                <a:solidFill>
                  <a:schemeClr val="bg1"/>
                </a:solidFill>
                <a:latin typeface="HGP行書体" panose="03000600000000000000" pitchFamily="66" charset="-128"/>
                <a:ea typeface="HGP行書体" panose="03000600000000000000" pitchFamily="66" charset="-128"/>
              </a:rPr>
              <a:t>.</a:t>
            </a:r>
            <a:r>
              <a:rPr lang="ja-JP" altLang="en-US" sz="4800" dirty="0">
                <a:solidFill>
                  <a:schemeClr val="bg1"/>
                </a:solidFill>
                <a:latin typeface="HGP行書体" panose="03000600000000000000" pitchFamily="66" charset="-128"/>
                <a:ea typeface="HGP行書体" panose="03000600000000000000" pitchFamily="66" charset="-128"/>
              </a:rPr>
              <a:t>個人製作実績</a:t>
            </a:r>
            <a:endParaRPr lang="en-US" altLang="ja-JP" sz="4800" dirty="0">
              <a:solidFill>
                <a:schemeClr val="bg1"/>
              </a:solidFill>
              <a:latin typeface="HGP行書体" panose="03000600000000000000" pitchFamily="66" charset="-128"/>
              <a:ea typeface="HGP行書体" panose="03000600000000000000" pitchFamily="66" charset="-128"/>
            </a:endParaRPr>
          </a:p>
        </p:txBody>
      </p:sp>
      <p:sp>
        <p:nvSpPr>
          <p:cNvPr id="3" name="テキスト ボックス 2">
            <a:extLst>
              <a:ext uri="{FF2B5EF4-FFF2-40B4-BE49-F238E27FC236}">
                <a16:creationId xmlns:a16="http://schemas.microsoft.com/office/drawing/2014/main" id="{57041A0C-A544-2AF8-36C3-A2E9DF8CFC5A}"/>
              </a:ext>
            </a:extLst>
          </p:cNvPr>
          <p:cNvSpPr txBox="1"/>
          <p:nvPr/>
        </p:nvSpPr>
        <p:spPr>
          <a:xfrm>
            <a:off x="1429234" y="2537991"/>
            <a:ext cx="4699321" cy="4955203"/>
          </a:xfrm>
          <a:prstGeom prst="rect">
            <a:avLst/>
          </a:prstGeom>
          <a:noFill/>
        </p:spPr>
        <p:txBody>
          <a:bodyPr wrap="square" rtlCol="0">
            <a:spAutoFit/>
          </a:bodyPr>
          <a:lstStyle/>
          <a:p>
            <a:r>
              <a:rPr kumimoji="1" lang="ja-JP" altLang="en-US" sz="3600" dirty="0">
                <a:solidFill>
                  <a:schemeClr val="bg1"/>
                </a:solidFill>
                <a:latin typeface="HGP行書体" panose="03000600000000000000" pitchFamily="66" charset="-128"/>
                <a:ea typeface="HGP行書体" panose="03000600000000000000" pitchFamily="66" charset="-128"/>
              </a:rPr>
              <a:t>其の一</a:t>
            </a:r>
            <a:r>
              <a:rPr kumimoji="1" lang="en-US" altLang="ja-JP" sz="3600" dirty="0">
                <a:solidFill>
                  <a:schemeClr val="bg1"/>
                </a:solidFill>
                <a:latin typeface="HGP行書体" panose="03000600000000000000" pitchFamily="66" charset="-128"/>
                <a:ea typeface="HGP行書体" panose="03000600000000000000" pitchFamily="66" charset="-128"/>
              </a:rPr>
              <a:t>.</a:t>
            </a:r>
            <a:r>
              <a:rPr kumimoji="1" lang="ja-JP" altLang="en-US" sz="3600" dirty="0">
                <a:solidFill>
                  <a:schemeClr val="bg1"/>
                </a:solidFill>
                <a:latin typeface="HGP行書体" panose="03000600000000000000" pitchFamily="66" charset="-128"/>
                <a:ea typeface="HGP行書体" panose="03000600000000000000" pitchFamily="66" charset="-128"/>
              </a:rPr>
              <a:t>棒人間の乱</a:t>
            </a:r>
            <a:endParaRPr kumimoji="1" lang="en-US" altLang="ja-JP" sz="3600" dirty="0">
              <a:solidFill>
                <a:schemeClr val="bg1"/>
              </a:solidFill>
              <a:latin typeface="HGP行書体" panose="03000600000000000000" pitchFamily="66" charset="-128"/>
              <a:ea typeface="HGP行書体" panose="03000600000000000000" pitchFamily="66" charset="-128"/>
            </a:endParaRPr>
          </a:p>
          <a:p>
            <a:r>
              <a:rPr kumimoji="1" lang="en-US" altLang="ja-JP" sz="3600" dirty="0">
                <a:solidFill>
                  <a:schemeClr val="bg1"/>
                </a:solidFill>
                <a:latin typeface="HGP行書体" panose="03000600000000000000" pitchFamily="66" charset="-128"/>
                <a:ea typeface="HGP行書体" panose="03000600000000000000" pitchFamily="66" charset="-128"/>
              </a:rPr>
              <a:t>			  |-</a:t>
            </a:r>
            <a:r>
              <a:rPr kumimoji="1" lang="ja-JP" altLang="en-US" sz="3600" dirty="0">
                <a:solidFill>
                  <a:schemeClr val="bg1"/>
                </a:solidFill>
                <a:latin typeface="HGP行書体" panose="03000600000000000000" pitchFamily="66" charset="-128"/>
                <a:ea typeface="HGP行書体" panose="03000600000000000000" pitchFamily="66" charset="-128"/>
                <a:hlinkClick r:id="rId3" action="ppaction://hlinksldjump">
                  <a:extLst>
                    <a:ext uri="{A12FA001-AC4F-418D-AE19-62706E023703}">
                      <ahyp:hlinkClr xmlns:ahyp="http://schemas.microsoft.com/office/drawing/2018/hyperlinkcolor" val="tx"/>
                    </a:ext>
                  </a:extLst>
                </a:hlinkClick>
              </a:rPr>
              <a:t>概要</a:t>
            </a:r>
            <a:endParaRPr kumimoji="1" lang="en-US" altLang="ja-JP" sz="3600" dirty="0">
              <a:solidFill>
                <a:schemeClr val="bg1"/>
              </a:solidFill>
              <a:latin typeface="HGP行書体" panose="03000600000000000000" pitchFamily="66" charset="-128"/>
              <a:ea typeface="HGP行書体" panose="03000600000000000000" pitchFamily="66" charset="-128"/>
            </a:endParaRPr>
          </a:p>
          <a:p>
            <a:r>
              <a:rPr kumimoji="1" lang="en-US" altLang="ja-JP" sz="3600" dirty="0">
                <a:solidFill>
                  <a:schemeClr val="bg1"/>
                </a:solidFill>
                <a:latin typeface="HGP行書体" panose="03000600000000000000" pitchFamily="66" charset="-128"/>
                <a:ea typeface="HGP行書体" panose="03000600000000000000" pitchFamily="66" charset="-128"/>
              </a:rPr>
              <a:t>			  |-</a:t>
            </a:r>
            <a:r>
              <a:rPr kumimoji="1" lang="ja-JP" altLang="en-US" sz="3600" dirty="0">
                <a:solidFill>
                  <a:schemeClr val="bg1"/>
                </a:solidFill>
                <a:latin typeface="HGP行書体" panose="03000600000000000000" pitchFamily="66" charset="-128"/>
                <a:ea typeface="HGP行書体" panose="03000600000000000000" pitchFamily="66" charset="-128"/>
                <a:hlinkClick r:id="rId4" action="ppaction://hlinksldjump">
                  <a:extLst>
                    <a:ext uri="{A12FA001-AC4F-418D-AE19-62706E023703}">
                      <ahyp:hlinkClr xmlns:ahyp="http://schemas.microsoft.com/office/drawing/2018/hyperlinkcolor" val="tx"/>
                    </a:ext>
                  </a:extLst>
                </a:hlinkClick>
              </a:rPr>
              <a:t>特徴</a:t>
            </a:r>
            <a:endParaRPr kumimoji="1" lang="en-US" altLang="ja-JP" sz="3600" dirty="0">
              <a:solidFill>
                <a:schemeClr val="bg1"/>
              </a:solidFill>
              <a:latin typeface="HGP行書体" panose="03000600000000000000" pitchFamily="66" charset="-128"/>
              <a:ea typeface="HGP行書体" panose="03000600000000000000" pitchFamily="66" charset="-128"/>
            </a:endParaRPr>
          </a:p>
          <a:p>
            <a:r>
              <a:rPr kumimoji="1" lang="en-US" altLang="ja-JP" sz="3600" dirty="0">
                <a:solidFill>
                  <a:schemeClr val="bg1"/>
                </a:solidFill>
                <a:latin typeface="HGP行書体" panose="03000600000000000000" pitchFamily="66" charset="-128"/>
                <a:ea typeface="HGP行書体" panose="03000600000000000000" pitchFamily="66" charset="-128"/>
              </a:rPr>
              <a:t>			  |-</a:t>
            </a:r>
            <a:r>
              <a:rPr kumimoji="1" lang="ja-JP" altLang="en-US" sz="3600" dirty="0">
                <a:solidFill>
                  <a:schemeClr val="bg1"/>
                </a:solidFill>
                <a:latin typeface="HGP行書体" panose="03000600000000000000" pitchFamily="66" charset="-128"/>
                <a:ea typeface="HGP行書体" panose="03000600000000000000" pitchFamily="66" charset="-128"/>
                <a:hlinkClick r:id="rId5" action="ppaction://hlinksldjump">
                  <a:extLst>
                    <a:ext uri="{A12FA001-AC4F-418D-AE19-62706E023703}">
                      <ahyp:hlinkClr xmlns:ahyp="http://schemas.microsoft.com/office/drawing/2018/hyperlinkcolor" val="tx"/>
                    </a:ext>
                  </a:extLst>
                </a:hlinkClick>
              </a:rPr>
              <a:t>こだわり</a:t>
            </a:r>
            <a:endParaRPr kumimoji="1" lang="en-US" altLang="ja-JP" sz="3600" dirty="0">
              <a:solidFill>
                <a:schemeClr val="bg1"/>
              </a:solidFill>
              <a:latin typeface="HGP行書体" panose="03000600000000000000" pitchFamily="66" charset="-128"/>
              <a:ea typeface="HGP行書体" panose="03000600000000000000" pitchFamily="66" charset="-128"/>
            </a:endParaRPr>
          </a:p>
          <a:p>
            <a:endParaRPr kumimoji="1" lang="en-US" altLang="ja-JP" sz="3600" dirty="0">
              <a:solidFill>
                <a:schemeClr val="bg1"/>
              </a:solidFill>
              <a:latin typeface="HGP行書体" panose="03000600000000000000" pitchFamily="66" charset="-128"/>
              <a:ea typeface="HGP行書体" panose="03000600000000000000" pitchFamily="66" charset="-128"/>
            </a:endParaRPr>
          </a:p>
          <a:p>
            <a:r>
              <a:rPr kumimoji="1" lang="ja-JP" altLang="en-US" sz="3600" dirty="0">
                <a:solidFill>
                  <a:schemeClr val="bg1"/>
                </a:solidFill>
                <a:latin typeface="HGP行書体" panose="03000600000000000000" pitchFamily="66" charset="-128"/>
                <a:ea typeface="HGP行書体" panose="03000600000000000000" pitchFamily="66" charset="-128"/>
              </a:rPr>
              <a:t>其の二</a:t>
            </a:r>
            <a:r>
              <a:rPr kumimoji="1" lang="en-US" altLang="ja-JP" sz="3600" dirty="0">
                <a:solidFill>
                  <a:schemeClr val="bg1"/>
                </a:solidFill>
                <a:latin typeface="HGP行書体" panose="03000600000000000000" pitchFamily="66" charset="-128"/>
                <a:ea typeface="HGP行書体" panose="03000600000000000000" pitchFamily="66" charset="-128"/>
              </a:rPr>
              <a:t>.</a:t>
            </a:r>
            <a:r>
              <a:rPr kumimoji="1" lang="ja-JP" altLang="en-US" sz="3600" dirty="0">
                <a:solidFill>
                  <a:schemeClr val="bg1"/>
                </a:solidFill>
                <a:latin typeface="HGP行書体" panose="03000600000000000000" pitchFamily="66" charset="-128"/>
                <a:ea typeface="HGP行書体" panose="03000600000000000000" pitchFamily="66" charset="-128"/>
              </a:rPr>
              <a:t>棒人間の</a:t>
            </a:r>
            <a:r>
              <a:rPr kumimoji="1" lang="en-US" altLang="ja-JP" sz="3600" dirty="0">
                <a:solidFill>
                  <a:schemeClr val="bg1"/>
                </a:solidFill>
                <a:latin typeface="HGP行書体" panose="03000600000000000000" pitchFamily="66" charset="-128"/>
                <a:ea typeface="HGP行書体" panose="03000600000000000000" pitchFamily="66" charset="-128"/>
              </a:rPr>
              <a:t>DAN</a:t>
            </a:r>
          </a:p>
          <a:p>
            <a:r>
              <a:rPr kumimoji="1" lang="en-US" altLang="ja-JP" sz="3600" dirty="0">
                <a:solidFill>
                  <a:schemeClr val="bg1"/>
                </a:solidFill>
                <a:latin typeface="HGP行書体" panose="03000600000000000000" pitchFamily="66" charset="-128"/>
                <a:ea typeface="HGP行書体" panose="03000600000000000000" pitchFamily="66" charset="-128"/>
              </a:rPr>
              <a:t>			  |-</a:t>
            </a:r>
            <a:r>
              <a:rPr kumimoji="1" lang="ja-JP" altLang="en-US" sz="3600" dirty="0">
                <a:solidFill>
                  <a:schemeClr val="bg1"/>
                </a:solidFill>
                <a:latin typeface="HGP行書体" panose="03000600000000000000" pitchFamily="66" charset="-128"/>
                <a:ea typeface="HGP行書体" panose="03000600000000000000" pitchFamily="66" charset="-128"/>
                <a:hlinkClick r:id="rId6" action="ppaction://hlinksldjump">
                  <a:extLst>
                    <a:ext uri="{A12FA001-AC4F-418D-AE19-62706E023703}">
                      <ahyp:hlinkClr xmlns:ahyp="http://schemas.microsoft.com/office/drawing/2018/hyperlinkcolor" val="tx"/>
                    </a:ext>
                  </a:extLst>
                </a:hlinkClick>
              </a:rPr>
              <a:t>概要</a:t>
            </a:r>
            <a:endParaRPr kumimoji="1" lang="ja-JP" altLang="en-US" sz="3600" dirty="0">
              <a:solidFill>
                <a:schemeClr val="bg1"/>
              </a:solidFill>
              <a:latin typeface="HGP行書体" panose="03000600000000000000" pitchFamily="66" charset="-128"/>
              <a:ea typeface="HGP行書体" panose="03000600000000000000" pitchFamily="66" charset="-128"/>
            </a:endParaRPr>
          </a:p>
          <a:p>
            <a:r>
              <a:rPr kumimoji="1" lang="en-US" altLang="ja-JP" sz="3600" dirty="0">
                <a:solidFill>
                  <a:schemeClr val="bg1"/>
                </a:solidFill>
                <a:latin typeface="HGP行書体" panose="03000600000000000000" pitchFamily="66" charset="-128"/>
                <a:ea typeface="HGP行書体" panose="03000600000000000000" pitchFamily="66" charset="-128"/>
              </a:rPr>
              <a:t>			  |-</a:t>
            </a:r>
            <a:r>
              <a:rPr kumimoji="1" lang="ja-JP" altLang="en-US" sz="3600" dirty="0">
                <a:solidFill>
                  <a:schemeClr val="bg1"/>
                </a:solidFill>
                <a:latin typeface="HGP行書体" panose="03000600000000000000" pitchFamily="66" charset="-128"/>
                <a:ea typeface="HGP行書体" panose="03000600000000000000" pitchFamily="66" charset="-128"/>
                <a:hlinkClick r:id="rId7" action="ppaction://hlinksldjump">
                  <a:extLst>
                    <a:ext uri="{A12FA001-AC4F-418D-AE19-62706E023703}">
                      <ahyp:hlinkClr xmlns:ahyp="http://schemas.microsoft.com/office/drawing/2018/hyperlinkcolor" val="tx"/>
                    </a:ext>
                  </a:extLst>
                </a:hlinkClick>
              </a:rPr>
              <a:t>こだわり</a:t>
            </a:r>
            <a:endParaRPr kumimoji="1" lang="ja-JP" altLang="en-US" sz="3600" dirty="0">
              <a:solidFill>
                <a:schemeClr val="bg1"/>
              </a:solidFill>
              <a:latin typeface="HGP行書体" panose="03000600000000000000" pitchFamily="66" charset="-128"/>
              <a:ea typeface="HGP行書体" panose="03000600000000000000" pitchFamily="66" charset="-128"/>
            </a:endParaRPr>
          </a:p>
          <a:p>
            <a:endParaRPr kumimoji="1" lang="en-US" altLang="ja-JP" sz="2800" dirty="0">
              <a:solidFill>
                <a:schemeClr val="bg1"/>
              </a:solidFill>
              <a:latin typeface="HGP行書体" panose="03000600000000000000" pitchFamily="66" charset="-128"/>
              <a:ea typeface="HGP行書体" panose="03000600000000000000" pitchFamily="66" charset="-128"/>
            </a:endParaRPr>
          </a:p>
        </p:txBody>
      </p:sp>
      <p:sp>
        <p:nvSpPr>
          <p:cNvPr id="5" name="テキスト ボックス 4">
            <a:extLst>
              <a:ext uri="{FF2B5EF4-FFF2-40B4-BE49-F238E27FC236}">
                <a16:creationId xmlns:a16="http://schemas.microsoft.com/office/drawing/2014/main" id="{E5C0D72E-36CC-7405-D005-247C5367FC2C}"/>
              </a:ext>
            </a:extLst>
          </p:cNvPr>
          <p:cNvSpPr txBox="1"/>
          <p:nvPr/>
        </p:nvSpPr>
        <p:spPr>
          <a:xfrm>
            <a:off x="2202083" y="8414966"/>
            <a:ext cx="2453833" cy="523220"/>
          </a:xfrm>
          <a:prstGeom prst="rect">
            <a:avLst/>
          </a:prstGeom>
          <a:noFill/>
        </p:spPr>
        <p:txBody>
          <a:bodyPr wrap="square" rtlCol="0">
            <a:spAutoFit/>
          </a:bodyPr>
          <a:lstStyle/>
          <a:p>
            <a:pPr algn="ctr"/>
            <a:r>
              <a:rPr kumimoji="1" lang="en-US" altLang="ja-JP" sz="2800" dirty="0">
                <a:solidFill>
                  <a:schemeClr val="bg1"/>
                </a:solidFill>
                <a:latin typeface="HGP行書体" panose="03000600000000000000" pitchFamily="66" charset="-128"/>
                <a:ea typeface="HGP行書体" panose="03000600000000000000" pitchFamily="66" charset="-128"/>
              </a:rPr>
              <a:t>-</a:t>
            </a:r>
            <a:r>
              <a:rPr kumimoji="1" lang="ja-JP" altLang="en-US" sz="2800" dirty="0">
                <a:solidFill>
                  <a:schemeClr val="bg1"/>
                </a:solidFill>
                <a:latin typeface="HGP行書体" panose="03000600000000000000" pitchFamily="66" charset="-128"/>
                <a:ea typeface="HGP行書体" panose="03000600000000000000" pitchFamily="66" charset="-128"/>
              </a:rPr>
              <a:t> １１ </a:t>
            </a:r>
            <a:r>
              <a:rPr kumimoji="1" lang="en-US" altLang="ja-JP" sz="2800" dirty="0">
                <a:solidFill>
                  <a:schemeClr val="bg1"/>
                </a:solidFill>
                <a:latin typeface="HGP行書体" panose="03000600000000000000" pitchFamily="66" charset="-128"/>
                <a:ea typeface="HGP行書体" panose="03000600000000000000" pitchFamily="66" charset="-128"/>
              </a:rPr>
              <a:t>-</a:t>
            </a:r>
            <a:endParaRPr kumimoji="1" lang="ja-JP" altLang="en-US" sz="2800" dirty="0">
              <a:solidFill>
                <a:schemeClr val="bg1"/>
              </a:solidFill>
              <a:latin typeface="HGP行書体" panose="03000600000000000000" pitchFamily="66" charset="-128"/>
              <a:ea typeface="HGP行書体" panose="03000600000000000000" pitchFamily="66" charset="-128"/>
            </a:endParaRPr>
          </a:p>
        </p:txBody>
      </p:sp>
      <p:sp>
        <p:nvSpPr>
          <p:cNvPr id="6" name="テキスト ボックス 5">
            <a:extLst>
              <a:ext uri="{FF2B5EF4-FFF2-40B4-BE49-F238E27FC236}">
                <a16:creationId xmlns:a16="http://schemas.microsoft.com/office/drawing/2014/main" id="{110F75A2-8928-769E-9365-DB65451A6A3A}"/>
              </a:ext>
            </a:extLst>
          </p:cNvPr>
          <p:cNvSpPr txBox="1"/>
          <p:nvPr/>
        </p:nvSpPr>
        <p:spPr>
          <a:xfrm>
            <a:off x="130039" y="8390271"/>
            <a:ext cx="6597917" cy="461665"/>
          </a:xfrm>
          <a:prstGeom prst="rect">
            <a:avLst/>
          </a:prstGeom>
          <a:noFill/>
        </p:spPr>
        <p:txBody>
          <a:bodyPr wrap="square" rtlCol="0">
            <a:spAutoFit/>
          </a:bodyPr>
          <a:lstStyle/>
          <a:p>
            <a:pPr algn="ct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previousslide">
                  <a:extLst>
                    <a:ext uri="{A12FA001-AC4F-418D-AE19-62706E023703}">
                      <ahyp:hlinkClr xmlns:ahyp="http://schemas.microsoft.com/office/drawing/2018/hyperlinkcolor" val="tx"/>
                    </a:ext>
                  </a:extLst>
                </a:hlinkClick>
              </a:rPr>
              <a:t>前のページへ</a:t>
            </a:r>
            <a:r>
              <a:rPr kumimoji="1" lang="ja-JP" altLang="en-US" sz="2400" dirty="0">
                <a:solidFill>
                  <a:schemeClr val="bg1"/>
                </a:solidFill>
                <a:latin typeface="HGP行書体" panose="03000600000000000000" pitchFamily="66" charset="-128"/>
                <a:ea typeface="HGP行書体" panose="03000600000000000000" pitchFamily="66" charset="-128"/>
              </a:rPr>
              <a:t>　　　　　　　　　　　　　　　</a:t>
            </a: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nextslide">
                  <a:extLst>
                    <a:ext uri="{A12FA001-AC4F-418D-AE19-62706E023703}">
                      <ahyp:hlinkClr xmlns:ahyp="http://schemas.microsoft.com/office/drawing/2018/hyperlinkcolor" val="tx"/>
                    </a:ext>
                  </a:extLst>
                </a:hlinkClick>
              </a:rPr>
              <a:t>次のページへ</a:t>
            </a:r>
            <a:endParaRPr kumimoji="1" lang="ja-JP" altLang="en-US" sz="2400" u="sng" dirty="0">
              <a:solidFill>
                <a:schemeClr val="bg1"/>
              </a:solidFill>
              <a:latin typeface="HGP行書体" panose="03000600000000000000" pitchFamily="66" charset="-128"/>
              <a:ea typeface="HGP行書体" panose="03000600000000000000" pitchFamily="66" charset="-128"/>
            </a:endParaRPr>
          </a:p>
        </p:txBody>
      </p:sp>
      <p:sp>
        <p:nvSpPr>
          <p:cNvPr id="8" name="タイトル 7">
            <a:extLst>
              <a:ext uri="{FF2B5EF4-FFF2-40B4-BE49-F238E27FC236}">
                <a16:creationId xmlns:a16="http://schemas.microsoft.com/office/drawing/2014/main" id="{808F4F1E-32F1-305D-E5A2-0CE11D87A994}"/>
              </a:ext>
            </a:extLst>
          </p:cNvPr>
          <p:cNvSpPr>
            <a:spLocks noGrp="1"/>
          </p:cNvSpPr>
          <p:nvPr>
            <p:ph type="ctrTitle"/>
          </p:nvPr>
        </p:nvSpPr>
        <p:spPr>
          <a:xfrm>
            <a:off x="-6639789" y="1557444"/>
            <a:ext cx="5829300" cy="3183467"/>
          </a:xfrm>
        </p:spPr>
        <p:txBody>
          <a:bodyPr/>
          <a:lstStyle/>
          <a:p>
            <a:r>
              <a:rPr lang="ja-JP" altLang="en-US" dirty="0">
                <a:latin typeface="HGP行書体" panose="03000600000000000000" pitchFamily="66" charset="-128"/>
                <a:ea typeface="HGP行書体" panose="03000600000000000000" pitchFamily="66" charset="-128"/>
              </a:rPr>
              <a:t>３章</a:t>
            </a:r>
            <a:r>
              <a:rPr lang="en-US" altLang="ja-JP" dirty="0">
                <a:latin typeface="HGP行書体" panose="03000600000000000000" pitchFamily="66" charset="-128"/>
                <a:ea typeface="HGP行書体" panose="03000600000000000000" pitchFamily="66" charset="-128"/>
              </a:rPr>
              <a:t>:</a:t>
            </a:r>
            <a:r>
              <a:rPr lang="ja-JP" altLang="en-US" dirty="0">
                <a:latin typeface="HGP行書体" panose="03000600000000000000" pitchFamily="66" charset="-128"/>
                <a:ea typeface="HGP行書体" panose="03000600000000000000" pitchFamily="66" charset="-128"/>
              </a:rPr>
              <a:t>目次</a:t>
            </a:r>
          </a:p>
        </p:txBody>
      </p:sp>
    </p:spTree>
    <p:extLst>
      <p:ext uri="{BB962C8B-B14F-4D97-AF65-F5344CB8AC3E}">
        <p14:creationId xmlns:p14="http://schemas.microsoft.com/office/powerpoint/2010/main" val="111699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a:extLst>
            <a:ext uri="{FF2B5EF4-FFF2-40B4-BE49-F238E27FC236}">
              <a16:creationId xmlns:a16="http://schemas.microsoft.com/office/drawing/2014/main" id="{CA2F4B32-12A4-A2F9-2BF9-F97667438546}"/>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066F09F3-D070-B76C-349E-193424E7AC6D}"/>
              </a:ext>
            </a:extLst>
          </p:cNvPr>
          <p:cNvPicPr>
            <a:picLocks noGrp="1" noRot="1" noChangeAspect="1" noMove="1" noResize="1" noEditPoints="1" noAdjustHandles="1" noChangeArrowheads="1" noChangeShapeType="1" noCrop="1"/>
          </p:cNvPicPr>
          <p:nvPr/>
        </p:nvPicPr>
        <p:blipFill rotWithShape="1">
          <a:blip r:embed="rId2">
            <a:alphaModFix/>
            <a:extLst>
              <a:ext uri="{28A0092B-C50C-407E-A947-70E740481C1C}">
                <a14:useLocalDpi xmlns:a14="http://schemas.microsoft.com/office/drawing/2010/main" val="0"/>
              </a:ext>
            </a:extLst>
          </a:blip>
          <a:srcRect l="12445" t="7888" r="12586" b="7876"/>
          <a:stretch>
            <a:fillRect/>
          </a:stretch>
        </p:blipFill>
        <p:spPr bwMode="auto">
          <a:xfrm rot="16200000">
            <a:off x="-1143001" y="1142998"/>
            <a:ext cx="9144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descr="ダイアグラム&#10;&#10;AI 生成コンテンツは誤りを含む可能性があります。">
            <a:extLst>
              <a:ext uri="{FF2B5EF4-FFF2-40B4-BE49-F238E27FC236}">
                <a16:creationId xmlns:a16="http://schemas.microsoft.com/office/drawing/2014/main" id="{32D14B45-6C60-DF1D-9F76-EDAF637CE9AA}"/>
              </a:ext>
            </a:extLst>
          </p:cNvPr>
          <p:cNvPicPr>
            <a:picLocks noChangeAspect="1"/>
          </p:cNvPicPr>
          <p:nvPr/>
        </p:nvPicPr>
        <p:blipFill>
          <a:blip r:embed="rId3">
            <a:extLst>
              <a:ext uri="{28A0092B-C50C-407E-A947-70E740481C1C}">
                <a14:useLocalDpi xmlns:a14="http://schemas.microsoft.com/office/drawing/2010/main" val="0"/>
              </a:ext>
            </a:extLst>
          </a:blip>
          <a:srcRect t="4271"/>
          <a:stretch>
            <a:fillRect/>
          </a:stretch>
        </p:blipFill>
        <p:spPr>
          <a:xfrm>
            <a:off x="594666" y="893163"/>
            <a:ext cx="2351315" cy="1206257"/>
          </a:xfrm>
          <a:prstGeom prst="rect">
            <a:avLst/>
          </a:prstGeom>
        </p:spPr>
      </p:pic>
      <p:pic>
        <p:nvPicPr>
          <p:cNvPr id="1024" name="図 1023">
            <a:extLst>
              <a:ext uri="{FF2B5EF4-FFF2-40B4-BE49-F238E27FC236}">
                <a16:creationId xmlns:a16="http://schemas.microsoft.com/office/drawing/2014/main" id="{A90E9FD6-A8D3-9F62-B4D4-2F68A720C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775" y="3512370"/>
            <a:ext cx="1498887" cy="1826769"/>
          </a:xfrm>
          <a:prstGeom prst="rect">
            <a:avLst/>
          </a:prstGeom>
          <a:effectLst>
            <a:glow rad="228600">
              <a:srgbClr val="0070C0">
                <a:alpha val="40000"/>
              </a:srgbClr>
            </a:glow>
          </a:effectLst>
        </p:spPr>
      </p:pic>
      <p:pic>
        <p:nvPicPr>
          <p:cNvPr id="1027" name="図 1026">
            <a:extLst>
              <a:ext uri="{FF2B5EF4-FFF2-40B4-BE49-F238E27FC236}">
                <a16:creationId xmlns:a16="http://schemas.microsoft.com/office/drawing/2014/main" id="{4A4762B7-1972-ABFE-DCAC-2A08F44827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9683" y="3483118"/>
            <a:ext cx="1494820" cy="1821812"/>
          </a:xfrm>
          <a:prstGeom prst="rect">
            <a:avLst/>
          </a:prstGeom>
          <a:effectLst>
            <a:glow rad="228600">
              <a:srgbClr val="FF0000">
                <a:alpha val="40000"/>
              </a:srgbClr>
            </a:glow>
          </a:effectLst>
        </p:spPr>
      </p:pic>
      <p:pic>
        <p:nvPicPr>
          <p:cNvPr id="1029" name="図 1028" descr="グラフィカル ユーザー インターフェイス, テキスト&#10;&#10;AI 生成コンテンツは誤りを含む可能性があります。">
            <a:extLst>
              <a:ext uri="{FF2B5EF4-FFF2-40B4-BE49-F238E27FC236}">
                <a16:creationId xmlns:a16="http://schemas.microsoft.com/office/drawing/2014/main" id="{8A639E1A-020D-BDD9-33AD-CAB35595D5D8}"/>
              </a:ext>
            </a:extLst>
          </p:cNvPr>
          <p:cNvPicPr>
            <a:picLocks noChangeAspect="1"/>
          </p:cNvPicPr>
          <p:nvPr/>
        </p:nvPicPr>
        <p:blipFill>
          <a:blip r:embed="rId6">
            <a:extLst>
              <a:ext uri="{28A0092B-C50C-407E-A947-70E740481C1C}">
                <a14:useLocalDpi xmlns:a14="http://schemas.microsoft.com/office/drawing/2010/main" val="0"/>
              </a:ext>
            </a:extLst>
          </a:blip>
          <a:srcRect l="-916" t="61801" r="69274" b="-2084"/>
          <a:stretch>
            <a:fillRect/>
          </a:stretch>
        </p:blipFill>
        <p:spPr>
          <a:xfrm>
            <a:off x="2411750" y="6598614"/>
            <a:ext cx="2118131" cy="1445059"/>
          </a:xfrm>
          <a:prstGeom prst="rect">
            <a:avLst/>
          </a:prstGeom>
          <a:effectLst>
            <a:glow rad="127000">
              <a:schemeClr val="tx1"/>
            </a:glow>
          </a:effectLst>
        </p:spPr>
      </p:pic>
      <p:pic>
        <p:nvPicPr>
          <p:cNvPr id="1031" name="図 1030" descr="テキスト&#10;&#10;AI 生成コンテンツは誤りを含む可能性があります。">
            <a:extLst>
              <a:ext uri="{FF2B5EF4-FFF2-40B4-BE49-F238E27FC236}">
                <a16:creationId xmlns:a16="http://schemas.microsoft.com/office/drawing/2014/main" id="{3EA7327C-FDC9-5810-DD8D-09F5B76E2D2F}"/>
              </a:ext>
            </a:extLst>
          </p:cNvPr>
          <p:cNvPicPr>
            <a:picLocks noChangeAspect="1"/>
          </p:cNvPicPr>
          <p:nvPr/>
        </p:nvPicPr>
        <p:blipFill>
          <a:blip r:embed="rId7">
            <a:extLst>
              <a:ext uri="{28A0092B-C50C-407E-A947-70E740481C1C}">
                <a14:useLocalDpi xmlns:a14="http://schemas.microsoft.com/office/drawing/2010/main" val="0"/>
              </a:ext>
            </a:extLst>
          </a:blip>
          <a:srcRect t="22928" b="9517"/>
          <a:stretch>
            <a:fillRect/>
          </a:stretch>
        </p:blipFill>
        <p:spPr>
          <a:xfrm>
            <a:off x="4984542" y="7747299"/>
            <a:ext cx="1648180" cy="556722"/>
          </a:xfrm>
          <a:prstGeom prst="rect">
            <a:avLst/>
          </a:prstGeom>
          <a:effectLst>
            <a:glow rad="127000">
              <a:schemeClr val="tx1"/>
            </a:glow>
          </a:effectLst>
        </p:spPr>
      </p:pic>
      <p:pic>
        <p:nvPicPr>
          <p:cNvPr id="1033" name="図 1032" descr="図形&#10;&#10;AI 生成コンテンツは誤りを含む可能性があります。">
            <a:extLst>
              <a:ext uri="{FF2B5EF4-FFF2-40B4-BE49-F238E27FC236}">
                <a16:creationId xmlns:a16="http://schemas.microsoft.com/office/drawing/2014/main" id="{84E08591-90E9-072F-D94E-3C62F258B16D}"/>
              </a:ext>
            </a:extLst>
          </p:cNvPr>
          <p:cNvPicPr>
            <a:picLocks noChangeAspect="1"/>
          </p:cNvPicPr>
          <p:nvPr/>
        </p:nvPicPr>
        <p:blipFill>
          <a:blip r:embed="rId8">
            <a:extLst>
              <a:ext uri="{28A0092B-C50C-407E-A947-70E740481C1C}">
                <a14:useLocalDpi xmlns:a14="http://schemas.microsoft.com/office/drawing/2010/main" val="0"/>
              </a:ext>
            </a:extLst>
          </a:blip>
          <a:srcRect l="3578" t="69850" r="76747" b="-91"/>
          <a:stretch>
            <a:fillRect/>
          </a:stretch>
        </p:blipFill>
        <p:spPr>
          <a:xfrm>
            <a:off x="357317" y="6598614"/>
            <a:ext cx="1697115" cy="1397971"/>
          </a:xfrm>
          <a:prstGeom prst="rect">
            <a:avLst/>
          </a:prstGeom>
          <a:effectLst>
            <a:glow rad="127000">
              <a:schemeClr val="tx1"/>
            </a:glow>
          </a:effectLst>
        </p:spPr>
      </p:pic>
      <p:pic>
        <p:nvPicPr>
          <p:cNvPr id="1035" name="図 1034" descr="図形&#10;&#10;AI 生成コンテンツは誤りを含む可能性があります。">
            <a:extLst>
              <a:ext uri="{FF2B5EF4-FFF2-40B4-BE49-F238E27FC236}">
                <a16:creationId xmlns:a16="http://schemas.microsoft.com/office/drawing/2014/main" id="{9F39F8EF-7273-7AE3-2A94-D5634DB485D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58947" y="2511588"/>
            <a:ext cx="821543" cy="821543"/>
          </a:xfrm>
          <a:prstGeom prst="rect">
            <a:avLst/>
          </a:prstGeom>
          <a:effectLst>
            <a:glow rad="127000">
              <a:srgbClr val="FFFF00"/>
            </a:glow>
          </a:effectLst>
        </p:spPr>
      </p:pic>
      <p:sp>
        <p:nvSpPr>
          <p:cNvPr id="34" name="テキスト ボックス 33">
            <a:extLst>
              <a:ext uri="{FF2B5EF4-FFF2-40B4-BE49-F238E27FC236}">
                <a16:creationId xmlns:a16="http://schemas.microsoft.com/office/drawing/2014/main" id="{4E1CA884-4147-724F-ACDA-CF2BBC46BDDD}"/>
              </a:ext>
            </a:extLst>
          </p:cNvPr>
          <p:cNvSpPr txBox="1"/>
          <p:nvPr/>
        </p:nvSpPr>
        <p:spPr>
          <a:xfrm>
            <a:off x="-31602" y="5367209"/>
            <a:ext cx="6632722" cy="3047757"/>
          </a:xfrm>
          <a:prstGeom prst="rect">
            <a:avLst/>
          </a:prstGeom>
          <a:noFill/>
        </p:spPr>
        <p:txBody>
          <a:bodyPr wrap="square" rtlCol="0">
            <a:spAutoFit/>
          </a:bodyPr>
          <a:lstStyle/>
          <a:p>
            <a:r>
              <a:rPr lang="ja-JP" altLang="en-US" sz="2400" dirty="0">
                <a:solidFill>
                  <a:schemeClr val="bg1"/>
                </a:solidFill>
                <a:latin typeface="HGP行書体" panose="03000600000000000000" pitchFamily="66" charset="-128"/>
                <a:ea typeface="HGP行書体" panose="03000600000000000000" pitchFamily="66" charset="-128"/>
              </a:rPr>
              <a:t>     「</a:t>
            </a:r>
            <a:r>
              <a:rPr lang="ja-JP" altLang="en-US" sz="3200" dirty="0">
                <a:solidFill>
                  <a:schemeClr val="bg1"/>
                </a:solidFill>
                <a:latin typeface="HGP行書体" panose="03000600000000000000" pitchFamily="66" charset="-128"/>
                <a:ea typeface="HGP行書体" panose="03000600000000000000" pitchFamily="66" charset="-128"/>
              </a:rPr>
              <a:t>ジャンプ</a:t>
            </a:r>
            <a:r>
              <a:rPr lang="ja-JP" altLang="en-US" sz="2400" dirty="0">
                <a:solidFill>
                  <a:schemeClr val="bg1"/>
                </a:solidFill>
                <a:latin typeface="HGP行書体" panose="03000600000000000000" pitchFamily="66" charset="-128"/>
                <a:ea typeface="HGP行書体" panose="03000600000000000000" pitchFamily="66" charset="-128"/>
              </a:rPr>
              <a:t>」   　　　  「</a:t>
            </a:r>
            <a:r>
              <a:rPr lang="ja-JP" altLang="en-US" sz="3200" dirty="0">
                <a:solidFill>
                  <a:schemeClr val="bg1"/>
                </a:solidFill>
                <a:latin typeface="HGP行書体" panose="03000600000000000000" pitchFamily="66" charset="-128"/>
                <a:ea typeface="HGP行書体" panose="03000600000000000000" pitchFamily="66" charset="-128"/>
              </a:rPr>
              <a:t>パンチ</a:t>
            </a:r>
            <a:r>
              <a:rPr lang="ja-JP" altLang="en-US" sz="2400" dirty="0">
                <a:solidFill>
                  <a:schemeClr val="bg1"/>
                </a:solidFill>
                <a:latin typeface="HGP行書体" panose="03000600000000000000" pitchFamily="66" charset="-128"/>
                <a:ea typeface="HGP行書体" panose="03000600000000000000" pitchFamily="66" charset="-128"/>
              </a:rPr>
              <a:t>」      で遊べます</a:t>
            </a:r>
            <a:endParaRPr lang="en-US" altLang="ja-JP" sz="2400" dirty="0">
              <a:solidFill>
                <a:schemeClr val="bg1"/>
              </a:solidFill>
              <a:latin typeface="HGP行書体" panose="03000600000000000000" pitchFamily="66" charset="-128"/>
              <a:ea typeface="HGP行書体" panose="03000600000000000000" pitchFamily="66" charset="-128"/>
            </a:endParaRPr>
          </a:p>
          <a:p>
            <a:r>
              <a:rPr lang="ja-JP" altLang="en-US" sz="2400" dirty="0">
                <a:solidFill>
                  <a:schemeClr val="bg1"/>
                </a:solidFill>
                <a:latin typeface="+mj-lt"/>
              </a:rPr>
              <a:t>　　   </a:t>
            </a:r>
            <a:r>
              <a:rPr lang="en-US" altLang="ja-JP" sz="2400" dirty="0">
                <a:solidFill>
                  <a:schemeClr val="bg1"/>
                </a:solidFill>
                <a:latin typeface="HGP行書体" panose="03000600000000000000" pitchFamily="66" charset="-128"/>
                <a:ea typeface="HGP行書体" panose="03000600000000000000" pitchFamily="66" charset="-128"/>
              </a:rPr>
              <a:t> SPACE </a:t>
            </a:r>
            <a:r>
              <a:rPr lang="ja-JP" altLang="en-US" sz="2400" dirty="0">
                <a:solidFill>
                  <a:schemeClr val="bg1"/>
                </a:solidFill>
                <a:latin typeface="HGP行書体" panose="03000600000000000000" pitchFamily="66" charset="-128"/>
                <a:ea typeface="HGP行書体" panose="03000600000000000000" pitchFamily="66" charset="-128"/>
              </a:rPr>
              <a:t>             　</a:t>
            </a:r>
            <a:r>
              <a:rPr lang="en-US" altLang="ja-JP" sz="2400" dirty="0">
                <a:solidFill>
                  <a:schemeClr val="bg1"/>
                </a:solidFill>
                <a:latin typeface="HGP行書体" panose="03000600000000000000" pitchFamily="66" charset="-128"/>
                <a:ea typeface="HGP行書体" panose="03000600000000000000" pitchFamily="66" charset="-128"/>
              </a:rPr>
              <a:t> ENTER </a:t>
            </a:r>
          </a:p>
          <a:p>
            <a:r>
              <a:rPr lang="ja-JP" altLang="en-US" sz="1801" dirty="0">
                <a:solidFill>
                  <a:schemeClr val="bg1"/>
                </a:solidFill>
                <a:latin typeface="+mj-lt"/>
              </a:rPr>
              <a:t>　　</a:t>
            </a:r>
            <a:endParaRPr lang="en-US" altLang="ja-JP" sz="1801" dirty="0">
              <a:solidFill>
                <a:schemeClr val="bg1"/>
              </a:solidFill>
              <a:latin typeface="+mj-lt"/>
            </a:endParaRPr>
          </a:p>
          <a:p>
            <a:endParaRPr lang="en-US" altLang="ja-JP" sz="1801" dirty="0">
              <a:solidFill>
                <a:schemeClr val="bg1"/>
              </a:solidFill>
              <a:latin typeface="+mj-lt"/>
            </a:endParaRPr>
          </a:p>
          <a:p>
            <a:endParaRPr lang="en-US" altLang="ja-JP" sz="1801" dirty="0">
              <a:solidFill>
                <a:schemeClr val="bg1"/>
              </a:solidFill>
              <a:latin typeface="+mj-lt"/>
            </a:endParaRPr>
          </a:p>
          <a:p>
            <a:endParaRPr lang="en-US" altLang="ja-JP" sz="1801" dirty="0">
              <a:solidFill>
                <a:schemeClr val="bg1"/>
              </a:solidFill>
              <a:latin typeface="+mj-lt"/>
            </a:endParaRPr>
          </a:p>
          <a:p>
            <a:endParaRPr lang="en-US" altLang="ja-JP" sz="1801" dirty="0">
              <a:solidFill>
                <a:schemeClr val="bg1"/>
              </a:solidFill>
              <a:latin typeface="+mj-lt"/>
            </a:endParaRPr>
          </a:p>
          <a:p>
            <a:endParaRPr lang="en-US" altLang="ja-JP" sz="400" dirty="0">
              <a:solidFill>
                <a:schemeClr val="bg1"/>
              </a:solidFill>
              <a:latin typeface="+mj-lt"/>
            </a:endParaRPr>
          </a:p>
          <a:p>
            <a:r>
              <a:rPr lang="ja-JP" altLang="en-US" sz="1801" dirty="0">
                <a:solidFill>
                  <a:schemeClr val="bg1"/>
                </a:solidFill>
                <a:latin typeface="+mj-lt"/>
              </a:rPr>
              <a:t>        </a:t>
            </a:r>
            <a:endParaRPr lang="en-US" altLang="ja-JP" sz="1801" dirty="0">
              <a:solidFill>
                <a:schemeClr val="bg1"/>
              </a:solidFill>
              <a:latin typeface="+mj-lt"/>
            </a:endParaRPr>
          </a:p>
          <a:p>
            <a:r>
              <a:rPr lang="ja-JP" altLang="en-US" sz="2400" dirty="0">
                <a:solidFill>
                  <a:schemeClr val="bg1"/>
                </a:solidFill>
                <a:latin typeface="HGP行書体" panose="03000600000000000000" pitchFamily="66" charset="-128"/>
                <a:ea typeface="HGP行書体" panose="03000600000000000000" pitchFamily="66" charset="-128"/>
              </a:rPr>
              <a:t>   「敵に当たる」       「穴に落ちる」  と</a:t>
            </a:r>
          </a:p>
        </p:txBody>
      </p:sp>
      <p:sp>
        <p:nvSpPr>
          <p:cNvPr id="2" name="テキスト ボックス 1">
            <a:extLst>
              <a:ext uri="{FF2B5EF4-FFF2-40B4-BE49-F238E27FC236}">
                <a16:creationId xmlns:a16="http://schemas.microsoft.com/office/drawing/2014/main" id="{5410E355-2435-8A8B-A448-A43C8B31E347}"/>
              </a:ext>
            </a:extLst>
          </p:cNvPr>
          <p:cNvSpPr txBox="1"/>
          <p:nvPr/>
        </p:nvSpPr>
        <p:spPr>
          <a:xfrm>
            <a:off x="108149" y="2326683"/>
            <a:ext cx="6319369" cy="1107996"/>
          </a:xfrm>
          <a:prstGeom prst="rect">
            <a:avLst/>
          </a:prstGeom>
          <a:noFill/>
          <a:effectLst>
            <a:glow>
              <a:schemeClr val="accent4">
                <a:satMod val="175000"/>
                <a:alpha val="40000"/>
              </a:schemeClr>
            </a:glow>
          </a:effectLst>
        </p:spPr>
        <p:txBody>
          <a:bodyPr wrap="square" rtlCol="0">
            <a:spAutoFit/>
          </a:bodyPr>
          <a:lstStyle/>
          <a:p>
            <a:r>
              <a:rPr lang="ja-JP" altLang="en-US" sz="3200" dirty="0">
                <a:solidFill>
                  <a:schemeClr val="bg1"/>
                </a:solidFill>
                <a:latin typeface="ADLaM Display" panose="02010000000000000000" pitchFamily="2" charset="0"/>
                <a:cs typeface="ADLaM Display" panose="02010000000000000000" pitchFamily="2" charset="0"/>
              </a:rPr>
              <a:t>　　</a:t>
            </a:r>
            <a:r>
              <a:rPr lang="ja-JP" altLang="en-US" sz="3600" dirty="0">
                <a:solidFill>
                  <a:schemeClr val="bg1"/>
                </a:solidFill>
                <a:latin typeface="HGS行書体" panose="03000600000000000000" pitchFamily="66" charset="-128"/>
                <a:ea typeface="HGS行書体" panose="03000600000000000000" pitchFamily="66" charset="-128"/>
                <a:cs typeface="ADLaM Display" panose="02010000000000000000" pitchFamily="2" charset="0"/>
              </a:rPr>
              <a:t>１年生の </a:t>
            </a:r>
            <a:r>
              <a:rPr lang="ja-JP" altLang="en-US" sz="6600" dirty="0">
                <a:solidFill>
                  <a:srgbClr val="FFFF00"/>
                </a:solidFill>
                <a:latin typeface="HGS行書体" panose="03000600000000000000" pitchFamily="66" charset="-128"/>
                <a:ea typeface="HGS行書体" panose="03000600000000000000" pitchFamily="66" charset="-128"/>
                <a:cs typeface="ADLaM Display" panose="02010000000000000000" pitchFamily="2" charset="0"/>
              </a:rPr>
              <a:t>   </a:t>
            </a:r>
            <a:r>
              <a:rPr lang="ja-JP" altLang="en-US" sz="4800" dirty="0">
                <a:effectLst>
                  <a:glow rad="50800">
                    <a:srgbClr val="FFFF00"/>
                  </a:glow>
                </a:effectLst>
                <a:latin typeface="HGS行書体" panose="03000600000000000000" pitchFamily="66" charset="-128"/>
                <a:ea typeface="HGS行書体" panose="03000600000000000000" pitchFamily="66" charset="-128"/>
                <a:cs typeface="ADLaM Display" panose="02010000000000000000" pitchFamily="2" charset="0"/>
              </a:rPr>
              <a:t>制作</a:t>
            </a:r>
            <a:r>
              <a:rPr lang="ja-JP" altLang="en-US" sz="3600" dirty="0">
                <a:solidFill>
                  <a:schemeClr val="bg1"/>
                </a:solidFill>
                <a:latin typeface="ADLaM Display" panose="02010000000000000000" pitchFamily="2" charset="0"/>
                <a:cs typeface="ADLaM Display" panose="02010000000000000000" pitchFamily="2" charset="0"/>
              </a:rPr>
              <a:t>！</a:t>
            </a:r>
            <a:endParaRPr lang="ja-JP" altLang="en-US" sz="2400" dirty="0">
              <a:solidFill>
                <a:schemeClr val="bg1"/>
              </a:solidFill>
              <a:latin typeface="+mj-lt"/>
            </a:endParaRPr>
          </a:p>
        </p:txBody>
      </p:sp>
      <p:sp>
        <p:nvSpPr>
          <p:cNvPr id="10" name="テキスト ボックス 9">
            <a:extLst>
              <a:ext uri="{FF2B5EF4-FFF2-40B4-BE49-F238E27FC236}">
                <a16:creationId xmlns:a16="http://schemas.microsoft.com/office/drawing/2014/main" id="{050EF600-FACE-FD46-8448-8E0F0C15F5B8}"/>
              </a:ext>
            </a:extLst>
          </p:cNvPr>
          <p:cNvSpPr txBox="1"/>
          <p:nvPr/>
        </p:nvSpPr>
        <p:spPr>
          <a:xfrm>
            <a:off x="43963" y="-24577"/>
            <a:ext cx="6183380" cy="923330"/>
          </a:xfrm>
          <a:prstGeom prst="rect">
            <a:avLst/>
          </a:prstGeom>
          <a:noFill/>
        </p:spPr>
        <p:txBody>
          <a:bodyPr wrap="square">
            <a:spAutoFit/>
          </a:bodyPr>
          <a:lstStyle/>
          <a:p>
            <a:r>
              <a:rPr kumimoji="1" lang="ja-JP" altLang="en-US" sz="5400" dirty="0">
                <a:solidFill>
                  <a:schemeClr val="bg1"/>
                </a:solidFill>
                <a:effectLst>
                  <a:outerShdw blurRad="63500" dist="190500" dir="14400000" algn="bl" rotWithShape="0">
                    <a:prstClr val="black">
                      <a:alpha val="40000"/>
                    </a:prstClr>
                  </a:outerShdw>
                </a:effectLst>
                <a:latin typeface="HGP行書体" panose="03000600000000000000" pitchFamily="66" charset="-128"/>
                <a:ea typeface="HGP行書体" panose="03000600000000000000" pitchFamily="66" charset="-128"/>
              </a:rPr>
              <a:t>其の一、棒人間の乱</a:t>
            </a:r>
          </a:p>
        </p:txBody>
      </p:sp>
      <p:grpSp>
        <p:nvGrpSpPr>
          <p:cNvPr id="13" name="グループ化 12">
            <a:extLst>
              <a:ext uri="{FF2B5EF4-FFF2-40B4-BE49-F238E27FC236}">
                <a16:creationId xmlns:a16="http://schemas.microsoft.com/office/drawing/2014/main" id="{B8C297CB-03B5-F711-8E64-8C83AE2F5D78}"/>
              </a:ext>
            </a:extLst>
          </p:cNvPr>
          <p:cNvGrpSpPr/>
          <p:nvPr/>
        </p:nvGrpSpPr>
        <p:grpSpPr>
          <a:xfrm>
            <a:off x="2707577" y="785220"/>
            <a:ext cx="4480160" cy="1851522"/>
            <a:chOff x="2586501" y="1016377"/>
            <a:chExt cx="4480160" cy="1851522"/>
          </a:xfrm>
        </p:grpSpPr>
        <p:sp>
          <p:nvSpPr>
            <p:cNvPr id="6" name="テキスト ボックス 5">
              <a:extLst>
                <a:ext uri="{FF2B5EF4-FFF2-40B4-BE49-F238E27FC236}">
                  <a16:creationId xmlns:a16="http://schemas.microsoft.com/office/drawing/2014/main" id="{99C6D6FE-93BA-61A0-1EED-888FF5654015}"/>
                </a:ext>
              </a:extLst>
            </p:cNvPr>
            <p:cNvSpPr txBox="1"/>
            <p:nvPr/>
          </p:nvSpPr>
          <p:spPr>
            <a:xfrm>
              <a:off x="2586501" y="1016377"/>
              <a:ext cx="2351314" cy="400110"/>
            </a:xfrm>
            <a:prstGeom prst="rect">
              <a:avLst/>
            </a:prstGeom>
            <a:noFill/>
          </p:spPr>
          <p:txBody>
            <a:bodyPr wrap="square" rtlCol="0">
              <a:spAutoFit/>
            </a:bodyPr>
            <a:lstStyle/>
            <a:p>
              <a:pPr algn="ctr"/>
              <a:r>
                <a:rPr lang="ja-JP" altLang="en-US" sz="2000" dirty="0">
                  <a:solidFill>
                    <a:schemeClr val="bg1"/>
                  </a:solidFill>
                  <a:latin typeface="HGP行書体" panose="03000600000000000000" pitchFamily="66" charset="-128"/>
                  <a:ea typeface="HGP行書体" panose="03000600000000000000" pitchFamily="66" charset="-128"/>
                </a:rPr>
                <a:t>製作期間</a:t>
              </a:r>
            </a:p>
          </p:txBody>
        </p:sp>
        <p:sp>
          <p:nvSpPr>
            <p:cNvPr id="9" name="テキスト ボックス 8">
              <a:extLst>
                <a:ext uri="{FF2B5EF4-FFF2-40B4-BE49-F238E27FC236}">
                  <a16:creationId xmlns:a16="http://schemas.microsoft.com/office/drawing/2014/main" id="{6238BF77-3BAE-5090-8AE4-8B17F69E8915}"/>
                </a:ext>
              </a:extLst>
            </p:cNvPr>
            <p:cNvSpPr txBox="1"/>
            <p:nvPr/>
          </p:nvSpPr>
          <p:spPr>
            <a:xfrm>
              <a:off x="3637658" y="1364989"/>
              <a:ext cx="2842386" cy="338554"/>
            </a:xfrm>
            <a:prstGeom prst="rect">
              <a:avLst/>
            </a:prstGeom>
            <a:noFill/>
          </p:spPr>
          <p:txBody>
            <a:bodyPr wrap="square" rtlCol="0">
              <a:spAutoFit/>
            </a:bodyPr>
            <a:lstStyle/>
            <a:p>
              <a:pPr algn="ctr"/>
              <a:r>
                <a:rPr lang="en-US" altLang="ja-JP" sz="1600" dirty="0">
                  <a:solidFill>
                    <a:schemeClr val="bg1"/>
                  </a:solidFill>
                  <a:latin typeface="HGP行書体" panose="03000600000000000000" pitchFamily="66" charset="-128"/>
                  <a:ea typeface="HGP行書体" panose="03000600000000000000" pitchFamily="66" charset="-128"/>
                </a:rPr>
                <a:t>2023</a:t>
              </a:r>
              <a:r>
                <a:rPr lang="ja-JP" altLang="en-US" sz="1600" dirty="0">
                  <a:solidFill>
                    <a:schemeClr val="bg1"/>
                  </a:solidFill>
                  <a:latin typeface="HGP行書体" panose="03000600000000000000" pitchFamily="66" charset="-128"/>
                  <a:ea typeface="HGP行書体" panose="03000600000000000000" pitchFamily="66" charset="-128"/>
                </a:rPr>
                <a:t>年</a:t>
              </a:r>
              <a:r>
                <a:rPr lang="en-US" altLang="ja-JP" sz="1600" dirty="0">
                  <a:solidFill>
                    <a:schemeClr val="bg1"/>
                  </a:solidFill>
                  <a:latin typeface="HGP行書体" panose="03000600000000000000" pitchFamily="66" charset="-128"/>
                  <a:ea typeface="HGP行書体" panose="03000600000000000000" pitchFamily="66" charset="-128"/>
                </a:rPr>
                <a:t>/11</a:t>
              </a:r>
              <a:r>
                <a:rPr lang="ja-JP" altLang="en-US" sz="1600" dirty="0">
                  <a:solidFill>
                    <a:schemeClr val="bg1"/>
                  </a:solidFill>
                  <a:latin typeface="HGP行書体" panose="03000600000000000000" pitchFamily="66" charset="-128"/>
                  <a:ea typeface="HGP行書体" panose="03000600000000000000" pitchFamily="66" charset="-128"/>
                </a:rPr>
                <a:t>月～ </a:t>
              </a:r>
              <a:r>
                <a:rPr lang="en-US" altLang="ja-JP" sz="1600" dirty="0">
                  <a:solidFill>
                    <a:schemeClr val="bg1"/>
                  </a:solidFill>
                  <a:latin typeface="HGP行書体" panose="03000600000000000000" pitchFamily="66" charset="-128"/>
                  <a:ea typeface="HGP行書体" panose="03000600000000000000" pitchFamily="66" charset="-128"/>
                </a:rPr>
                <a:t>2024</a:t>
              </a:r>
              <a:r>
                <a:rPr lang="ja-JP" altLang="en-US" sz="1600" dirty="0">
                  <a:solidFill>
                    <a:schemeClr val="bg1"/>
                  </a:solidFill>
                  <a:latin typeface="HGP行書体" panose="03000600000000000000" pitchFamily="66" charset="-128"/>
                  <a:ea typeface="HGP行書体" panose="03000600000000000000" pitchFamily="66" charset="-128"/>
                </a:rPr>
                <a:t>年</a:t>
              </a:r>
              <a:r>
                <a:rPr lang="en-US" altLang="ja-JP" sz="1600" dirty="0">
                  <a:solidFill>
                    <a:schemeClr val="bg1"/>
                  </a:solidFill>
                  <a:latin typeface="HGP行書体" panose="03000600000000000000" pitchFamily="66" charset="-128"/>
                  <a:ea typeface="HGP行書体" panose="03000600000000000000" pitchFamily="66" charset="-128"/>
                </a:rPr>
                <a:t>/02</a:t>
              </a:r>
              <a:r>
                <a:rPr lang="ja-JP" altLang="en-US" sz="1600" dirty="0">
                  <a:solidFill>
                    <a:schemeClr val="bg1"/>
                  </a:solidFill>
                  <a:latin typeface="HGP行書体" panose="03000600000000000000" pitchFamily="66" charset="-128"/>
                  <a:ea typeface="HGP行書体" panose="03000600000000000000" pitchFamily="66" charset="-128"/>
                </a:rPr>
                <a:t>月</a:t>
              </a:r>
            </a:p>
          </p:txBody>
        </p:sp>
        <p:sp>
          <p:nvSpPr>
            <p:cNvPr id="14" name="テキスト ボックス 13">
              <a:extLst>
                <a:ext uri="{FF2B5EF4-FFF2-40B4-BE49-F238E27FC236}">
                  <a16:creationId xmlns:a16="http://schemas.microsoft.com/office/drawing/2014/main" id="{21CB3177-A8CE-A370-C2A1-D3205DFF2E86}"/>
                </a:ext>
              </a:extLst>
            </p:cNvPr>
            <p:cNvSpPr txBox="1"/>
            <p:nvPr/>
          </p:nvSpPr>
          <p:spPr>
            <a:xfrm>
              <a:off x="3419157" y="1669084"/>
              <a:ext cx="3116510" cy="646587"/>
            </a:xfrm>
            <a:prstGeom prst="rect">
              <a:avLst/>
            </a:prstGeom>
            <a:noFill/>
          </p:spPr>
          <p:txBody>
            <a:bodyPr wrap="square" rtlCol="0">
              <a:spAutoFit/>
            </a:bodyPr>
            <a:lstStyle/>
            <a:p>
              <a:r>
                <a:rPr lang="ja-JP" altLang="en-US" sz="1801" dirty="0">
                  <a:solidFill>
                    <a:schemeClr val="bg1"/>
                  </a:solidFill>
                  <a:latin typeface="HGP行書体" panose="03000600000000000000" pitchFamily="66" charset="-128"/>
                  <a:ea typeface="HGP行書体" panose="03000600000000000000" pitchFamily="66" charset="-128"/>
                </a:rPr>
                <a:t>ジャンル</a:t>
              </a:r>
              <a:endParaRPr lang="en-US" altLang="ja-JP" sz="1801" dirty="0">
                <a:solidFill>
                  <a:schemeClr val="bg1"/>
                </a:solidFill>
                <a:latin typeface="HGP行書体" panose="03000600000000000000" pitchFamily="66" charset="-128"/>
                <a:ea typeface="HGP行書体" panose="03000600000000000000" pitchFamily="66" charset="-128"/>
              </a:endParaRPr>
            </a:p>
            <a:p>
              <a:pPr algn="ctr"/>
              <a:r>
                <a:rPr lang="ja-JP" altLang="en-US" sz="1801" dirty="0">
                  <a:solidFill>
                    <a:schemeClr val="bg1"/>
                  </a:solidFill>
                  <a:latin typeface="HGP行書体" panose="03000600000000000000" pitchFamily="66" charset="-128"/>
                  <a:ea typeface="HGP行書体" panose="03000600000000000000" pitchFamily="66" charset="-128"/>
                </a:rPr>
                <a:t>ランアクション</a:t>
              </a:r>
            </a:p>
          </p:txBody>
        </p:sp>
        <p:sp>
          <p:nvSpPr>
            <p:cNvPr id="3" name="テキスト ボックス 2">
              <a:extLst>
                <a:ext uri="{FF2B5EF4-FFF2-40B4-BE49-F238E27FC236}">
                  <a16:creationId xmlns:a16="http://schemas.microsoft.com/office/drawing/2014/main" id="{D3AC17F0-E485-AF5F-28C5-F7FEEA43EBF9}"/>
                </a:ext>
              </a:extLst>
            </p:cNvPr>
            <p:cNvSpPr txBox="1"/>
            <p:nvPr/>
          </p:nvSpPr>
          <p:spPr>
            <a:xfrm>
              <a:off x="5439029" y="1629333"/>
              <a:ext cx="1627632" cy="369332"/>
            </a:xfrm>
            <a:prstGeom prst="rect">
              <a:avLst/>
            </a:prstGeom>
            <a:noFill/>
          </p:spPr>
          <p:txBody>
            <a:bodyPr wrap="square" rtlCol="0">
              <a:spAutoFit/>
            </a:bodyPr>
            <a:lstStyle/>
            <a:p>
              <a:pPr algn="ctr"/>
              <a:r>
                <a:rPr kumimoji="1" lang="en-US" altLang="ja-JP" dirty="0">
                  <a:solidFill>
                    <a:schemeClr val="bg1"/>
                  </a:solidFill>
                  <a:latin typeface="HGP行書体" panose="03000600000000000000" pitchFamily="66" charset="-128"/>
                  <a:ea typeface="HGP行書体" panose="03000600000000000000" pitchFamily="66" charset="-128"/>
                </a:rPr>
                <a:t>4</a:t>
              </a:r>
              <a:r>
                <a:rPr kumimoji="1" lang="ja-JP" altLang="en-US" dirty="0">
                  <a:solidFill>
                    <a:schemeClr val="bg1"/>
                  </a:solidFill>
                  <a:latin typeface="HGP行書体" panose="03000600000000000000" pitchFamily="66" charset="-128"/>
                  <a:ea typeface="HGP行書体" panose="03000600000000000000" pitchFamily="66" charset="-128"/>
                </a:rPr>
                <a:t> ヶ月</a:t>
              </a:r>
            </a:p>
          </p:txBody>
        </p:sp>
        <p:sp>
          <p:nvSpPr>
            <p:cNvPr id="11" name="テキスト ボックス 10">
              <a:extLst>
                <a:ext uri="{FF2B5EF4-FFF2-40B4-BE49-F238E27FC236}">
                  <a16:creationId xmlns:a16="http://schemas.microsoft.com/office/drawing/2014/main" id="{8E9AA8DD-350E-CB6D-D60D-1DD3DD134EDD}"/>
                </a:ext>
              </a:extLst>
            </p:cNvPr>
            <p:cNvSpPr txBox="1"/>
            <p:nvPr/>
          </p:nvSpPr>
          <p:spPr>
            <a:xfrm>
              <a:off x="3350484" y="2221312"/>
              <a:ext cx="2755783" cy="646587"/>
            </a:xfrm>
            <a:prstGeom prst="rect">
              <a:avLst/>
            </a:prstGeom>
            <a:noFill/>
          </p:spPr>
          <p:txBody>
            <a:bodyPr wrap="square" rtlCol="0">
              <a:spAutoFit/>
            </a:bodyPr>
            <a:lstStyle/>
            <a:p>
              <a:r>
                <a:rPr lang="ja-JP" altLang="en-US" sz="1801" dirty="0">
                  <a:solidFill>
                    <a:schemeClr val="bg1"/>
                  </a:solidFill>
                  <a:latin typeface="HGP行書体" panose="03000600000000000000" pitchFamily="66" charset="-128"/>
                  <a:ea typeface="HGP行書体" panose="03000600000000000000" pitchFamily="66" charset="-128"/>
                </a:rPr>
                <a:t>使用言語 </a:t>
              </a:r>
              <a:r>
                <a:rPr lang="en-US" altLang="ja-JP" sz="1801" dirty="0">
                  <a:solidFill>
                    <a:schemeClr val="bg1"/>
                  </a:solidFill>
                  <a:latin typeface="HGP行書体" panose="03000600000000000000" pitchFamily="66" charset="-128"/>
                  <a:ea typeface="HGP行書体" panose="03000600000000000000" pitchFamily="66" charset="-128"/>
                </a:rPr>
                <a:t>/ </a:t>
              </a:r>
              <a:r>
                <a:rPr lang="ja-JP" altLang="en-US" sz="1801" dirty="0">
                  <a:solidFill>
                    <a:schemeClr val="bg1"/>
                  </a:solidFill>
                  <a:latin typeface="HGP行書体" panose="03000600000000000000" pitchFamily="66" charset="-128"/>
                  <a:ea typeface="HGP行書体" panose="03000600000000000000" pitchFamily="66" charset="-128"/>
                </a:rPr>
                <a:t>開発環境</a:t>
              </a:r>
              <a:endParaRPr lang="en-US" altLang="ja-JP" sz="1801" dirty="0">
                <a:solidFill>
                  <a:schemeClr val="bg1"/>
                </a:solidFill>
                <a:latin typeface="HGP行書体" panose="03000600000000000000" pitchFamily="66" charset="-128"/>
                <a:ea typeface="HGP行書体" panose="03000600000000000000" pitchFamily="66" charset="-128"/>
              </a:endParaRPr>
            </a:p>
            <a:p>
              <a:pPr algn="ctr"/>
              <a:r>
                <a:rPr lang="ja-JP" altLang="en-US" sz="1801" dirty="0">
                  <a:solidFill>
                    <a:schemeClr val="bg1"/>
                  </a:solidFill>
                  <a:latin typeface="HGP行書体" panose="03000600000000000000" pitchFamily="66" charset="-128"/>
                  <a:ea typeface="HGP行書体" panose="03000600000000000000" pitchFamily="66" charset="-128"/>
                </a:rPr>
                <a:t>　　　　　　</a:t>
              </a:r>
              <a:r>
                <a:rPr lang="en-US" altLang="ja-JP" sz="1801" dirty="0">
                  <a:solidFill>
                    <a:schemeClr val="bg1"/>
                  </a:solidFill>
                  <a:latin typeface="HGP行書体" panose="03000600000000000000" pitchFamily="66" charset="-128"/>
                  <a:ea typeface="HGP行書体" panose="03000600000000000000" pitchFamily="66" charset="-128"/>
                </a:rPr>
                <a:t>C / </a:t>
              </a:r>
              <a:r>
                <a:rPr lang="ja-JP" altLang="en-US" sz="1801" dirty="0">
                  <a:solidFill>
                    <a:schemeClr val="bg1"/>
                  </a:solidFill>
                  <a:latin typeface="HGP行書体" panose="03000600000000000000" pitchFamily="66" charset="-128"/>
                  <a:ea typeface="HGP行書体" panose="03000600000000000000" pitchFamily="66" charset="-128"/>
                </a:rPr>
                <a:t>コンソール</a:t>
              </a:r>
            </a:p>
          </p:txBody>
        </p:sp>
      </p:grpSp>
      <p:sp>
        <p:nvSpPr>
          <p:cNvPr id="7" name="テキスト ボックス 6">
            <a:extLst>
              <a:ext uri="{FF2B5EF4-FFF2-40B4-BE49-F238E27FC236}">
                <a16:creationId xmlns:a16="http://schemas.microsoft.com/office/drawing/2014/main" id="{E5220FBD-88C6-D52D-1581-FF0CAF0A2C12}"/>
              </a:ext>
            </a:extLst>
          </p:cNvPr>
          <p:cNvSpPr txBox="1"/>
          <p:nvPr/>
        </p:nvSpPr>
        <p:spPr>
          <a:xfrm>
            <a:off x="116333" y="2141776"/>
            <a:ext cx="3658877" cy="369813"/>
          </a:xfrm>
          <a:prstGeom prst="rect">
            <a:avLst/>
          </a:prstGeom>
          <a:noFill/>
        </p:spPr>
        <p:txBody>
          <a:bodyPr wrap="square" rtlCol="0">
            <a:spAutoFit/>
          </a:bodyPr>
          <a:lstStyle/>
          <a:p>
            <a:r>
              <a:rPr kumimoji="1" lang="en-US" altLang="ja-JP" dirty="0">
                <a:solidFill>
                  <a:schemeClr val="bg1"/>
                </a:solidFill>
                <a:latin typeface="HGP行書体" panose="03000600000000000000" pitchFamily="66" charset="-128"/>
                <a:ea typeface="HGP行書体" panose="03000600000000000000" pitchFamily="66" charset="-128"/>
              </a:rPr>
              <a:t>Tips : </a:t>
            </a:r>
            <a:r>
              <a:rPr kumimoji="1" lang="ja-JP" altLang="en-US" dirty="0">
                <a:solidFill>
                  <a:schemeClr val="bg1"/>
                </a:solidFill>
                <a:latin typeface="HGP行書体" panose="03000600000000000000" pitchFamily="66" charset="-128"/>
                <a:ea typeface="HGP行書体" panose="03000600000000000000" pitchFamily="66" charset="-128"/>
              </a:rPr>
              <a:t>走る（</a:t>
            </a:r>
            <a:r>
              <a:rPr kumimoji="1" lang="en-US" altLang="ja-JP" dirty="0">
                <a:solidFill>
                  <a:schemeClr val="bg1"/>
                </a:solidFill>
                <a:latin typeface="HGP行書体" panose="03000600000000000000" pitchFamily="66" charset="-128"/>
                <a:ea typeface="HGP行書体" panose="03000600000000000000" pitchFamily="66" charset="-128"/>
              </a:rPr>
              <a:t>RUN</a:t>
            </a:r>
            <a:r>
              <a:rPr kumimoji="1" lang="ja-JP" altLang="en-US" dirty="0">
                <a:solidFill>
                  <a:schemeClr val="bg1"/>
                </a:solidFill>
                <a:latin typeface="HGP行書体" panose="03000600000000000000" pitchFamily="66" charset="-128"/>
                <a:ea typeface="HGP行書体" panose="03000600000000000000" pitchFamily="66" charset="-128"/>
              </a:rPr>
              <a:t>）と掛けてます！</a:t>
            </a:r>
          </a:p>
        </p:txBody>
      </p:sp>
      <p:sp>
        <p:nvSpPr>
          <p:cNvPr id="8" name="テキスト ボックス 7">
            <a:extLst>
              <a:ext uri="{FF2B5EF4-FFF2-40B4-BE49-F238E27FC236}">
                <a16:creationId xmlns:a16="http://schemas.microsoft.com/office/drawing/2014/main" id="{C60B88A2-C905-0FD6-5E9A-542F5CDBCA4C}"/>
              </a:ext>
            </a:extLst>
          </p:cNvPr>
          <p:cNvSpPr txBox="1"/>
          <p:nvPr/>
        </p:nvSpPr>
        <p:spPr>
          <a:xfrm>
            <a:off x="2202083" y="8414966"/>
            <a:ext cx="2453833" cy="523220"/>
          </a:xfrm>
          <a:prstGeom prst="rect">
            <a:avLst/>
          </a:prstGeom>
          <a:noFill/>
        </p:spPr>
        <p:txBody>
          <a:bodyPr wrap="square" rtlCol="0">
            <a:spAutoFit/>
          </a:bodyPr>
          <a:lstStyle/>
          <a:p>
            <a:pPr algn="ctr"/>
            <a:r>
              <a:rPr kumimoji="1" lang="en-US" altLang="ja-JP" sz="2800" dirty="0">
                <a:solidFill>
                  <a:schemeClr val="bg1"/>
                </a:solidFill>
                <a:latin typeface="HGP行書体" panose="03000600000000000000" pitchFamily="66" charset="-128"/>
                <a:ea typeface="HGP行書体" panose="03000600000000000000" pitchFamily="66" charset="-128"/>
              </a:rPr>
              <a:t>-</a:t>
            </a:r>
            <a:r>
              <a:rPr kumimoji="1" lang="ja-JP" altLang="en-US" sz="2800" dirty="0">
                <a:solidFill>
                  <a:schemeClr val="bg1"/>
                </a:solidFill>
                <a:latin typeface="HGP行書体" panose="03000600000000000000" pitchFamily="66" charset="-128"/>
                <a:ea typeface="HGP行書体" panose="03000600000000000000" pitchFamily="66" charset="-128"/>
              </a:rPr>
              <a:t> １２ </a:t>
            </a:r>
            <a:r>
              <a:rPr kumimoji="1" lang="en-US" altLang="ja-JP" sz="2800" dirty="0">
                <a:solidFill>
                  <a:schemeClr val="bg1"/>
                </a:solidFill>
                <a:latin typeface="HGP行書体" panose="03000600000000000000" pitchFamily="66" charset="-128"/>
                <a:ea typeface="HGP行書体" panose="03000600000000000000" pitchFamily="66" charset="-128"/>
              </a:rPr>
              <a:t>-</a:t>
            </a:r>
            <a:endParaRPr kumimoji="1" lang="ja-JP" altLang="en-US" sz="2800" dirty="0">
              <a:solidFill>
                <a:schemeClr val="bg1"/>
              </a:solidFill>
              <a:latin typeface="HGP行書体" panose="03000600000000000000" pitchFamily="66" charset="-128"/>
              <a:ea typeface="HGP行書体" panose="03000600000000000000" pitchFamily="66" charset="-128"/>
            </a:endParaRPr>
          </a:p>
        </p:txBody>
      </p:sp>
      <p:sp>
        <p:nvSpPr>
          <p:cNvPr id="12" name="テキスト ボックス 11">
            <a:extLst>
              <a:ext uri="{FF2B5EF4-FFF2-40B4-BE49-F238E27FC236}">
                <a16:creationId xmlns:a16="http://schemas.microsoft.com/office/drawing/2014/main" id="{13504393-81F1-EE03-CB4D-9A701A3219E7}"/>
              </a:ext>
            </a:extLst>
          </p:cNvPr>
          <p:cNvSpPr txBox="1"/>
          <p:nvPr/>
        </p:nvSpPr>
        <p:spPr>
          <a:xfrm>
            <a:off x="130039" y="8390271"/>
            <a:ext cx="6597917" cy="461665"/>
          </a:xfrm>
          <a:prstGeom prst="rect">
            <a:avLst/>
          </a:prstGeom>
          <a:noFill/>
        </p:spPr>
        <p:txBody>
          <a:bodyPr wrap="square" rtlCol="0">
            <a:spAutoFit/>
          </a:bodyPr>
          <a:lstStyle/>
          <a:p>
            <a:pPr algn="ct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previousslide">
                  <a:extLst>
                    <a:ext uri="{A12FA001-AC4F-418D-AE19-62706E023703}">
                      <ahyp:hlinkClr xmlns:ahyp="http://schemas.microsoft.com/office/drawing/2018/hyperlinkcolor" val="tx"/>
                    </a:ext>
                  </a:extLst>
                </a:hlinkClick>
              </a:rPr>
              <a:t>前のページへ</a:t>
            </a:r>
            <a:r>
              <a:rPr kumimoji="1" lang="ja-JP" altLang="en-US" sz="2400" dirty="0">
                <a:solidFill>
                  <a:schemeClr val="bg1"/>
                </a:solidFill>
                <a:latin typeface="HGP行書体" panose="03000600000000000000" pitchFamily="66" charset="-128"/>
                <a:ea typeface="HGP行書体" panose="03000600000000000000" pitchFamily="66" charset="-128"/>
              </a:rPr>
              <a:t>　　　　　　　　　　　　　　　</a:t>
            </a: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nextslide">
                  <a:extLst>
                    <a:ext uri="{A12FA001-AC4F-418D-AE19-62706E023703}">
                      <ahyp:hlinkClr xmlns:ahyp="http://schemas.microsoft.com/office/drawing/2018/hyperlinkcolor" val="tx"/>
                    </a:ext>
                  </a:extLst>
                </a:hlinkClick>
              </a:rPr>
              <a:t>次のページへ</a:t>
            </a:r>
            <a:endParaRPr kumimoji="1" lang="ja-JP" altLang="en-US" sz="2400" u="sng" dirty="0">
              <a:solidFill>
                <a:schemeClr val="bg1"/>
              </a:solidFill>
              <a:latin typeface="HGP行書体" panose="03000600000000000000" pitchFamily="66" charset="-128"/>
              <a:ea typeface="HGP行書体" panose="03000600000000000000" pitchFamily="66" charset="-128"/>
            </a:endParaRPr>
          </a:p>
        </p:txBody>
      </p:sp>
      <p:sp>
        <p:nvSpPr>
          <p:cNvPr id="15" name="タイトル 7">
            <a:extLst>
              <a:ext uri="{FF2B5EF4-FFF2-40B4-BE49-F238E27FC236}">
                <a16:creationId xmlns:a16="http://schemas.microsoft.com/office/drawing/2014/main" id="{A75EC8DF-ACC0-DA9A-D924-3F72D9EE28B1}"/>
              </a:ext>
            </a:extLst>
          </p:cNvPr>
          <p:cNvSpPr>
            <a:spLocks noGrp="1"/>
          </p:cNvSpPr>
          <p:nvPr>
            <p:ph type="ctrTitle"/>
          </p:nvPr>
        </p:nvSpPr>
        <p:spPr>
          <a:xfrm>
            <a:off x="-6639789" y="1557444"/>
            <a:ext cx="5829300" cy="3183467"/>
          </a:xfrm>
        </p:spPr>
        <p:txBody>
          <a:bodyPr/>
          <a:lstStyle/>
          <a:p>
            <a:r>
              <a:rPr lang="ja-JP" altLang="en-US" dirty="0">
                <a:latin typeface="HGP行書体" panose="03000600000000000000" pitchFamily="66" charset="-128"/>
                <a:ea typeface="HGP行書体" panose="03000600000000000000" pitchFamily="66" charset="-128"/>
              </a:rPr>
              <a:t>概要</a:t>
            </a:r>
          </a:p>
        </p:txBody>
      </p:sp>
    </p:spTree>
    <p:extLst>
      <p:ext uri="{BB962C8B-B14F-4D97-AF65-F5344CB8AC3E}">
        <p14:creationId xmlns:p14="http://schemas.microsoft.com/office/powerpoint/2010/main" val="1267180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B4105-F1A0-86EF-657C-50AAB54C94AB}"/>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A716A3B5-C535-2D3D-D3BD-7BA28841CCE5}"/>
              </a:ext>
            </a:extLst>
          </p:cNvPr>
          <p:cNvPicPr>
            <a:picLocks noGrp="1" noRot="1" noChangeAspect="1" noMove="1" noResize="1" noEditPoints="1" noAdjustHandles="1" noChangeArrowheads="1" noChangeShapeType="1" noCrop="1"/>
          </p:cNvPicPr>
          <p:nvPr/>
        </p:nvPicPr>
        <p:blipFill rotWithShape="1">
          <a:blip r:embed="rId2">
            <a:alphaModFix/>
            <a:extLst>
              <a:ext uri="{28A0092B-C50C-407E-A947-70E740481C1C}">
                <a14:useLocalDpi xmlns:a14="http://schemas.microsoft.com/office/drawing/2010/main" val="0"/>
              </a:ext>
            </a:extLst>
          </a:blip>
          <a:srcRect l="12445" t="7888" r="12586" b="7876"/>
          <a:stretch>
            <a:fillRect/>
          </a:stretch>
        </p:blipFill>
        <p:spPr bwMode="auto">
          <a:xfrm rot="16200000">
            <a:off x="-1143001" y="1142998"/>
            <a:ext cx="9144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89F4EA93-28C9-C964-17DA-9B10AA5A686E}"/>
              </a:ext>
            </a:extLst>
          </p:cNvPr>
          <p:cNvSpPr txBox="1"/>
          <p:nvPr/>
        </p:nvSpPr>
        <p:spPr>
          <a:xfrm>
            <a:off x="361341" y="520023"/>
            <a:ext cx="6004735" cy="830997"/>
          </a:xfrm>
          <a:prstGeom prst="rect">
            <a:avLst/>
          </a:prstGeom>
          <a:noFill/>
          <a:effectLst>
            <a:glow rad="190500">
              <a:srgbClr val="FF0000">
                <a:alpha val="40000"/>
              </a:srgbClr>
            </a:glow>
          </a:effectLst>
        </p:spPr>
        <p:txBody>
          <a:bodyPr wrap="square" rtlCol="0">
            <a:spAutoFit/>
          </a:bodyPr>
          <a:lstStyle/>
          <a:p>
            <a:r>
              <a:rPr lang="ja-JP" altLang="en-US" sz="4800" dirty="0">
                <a:solidFill>
                  <a:schemeClr val="bg1"/>
                </a:solidFill>
                <a:effectLst>
                  <a:glow rad="63500">
                    <a:schemeClr val="bg1">
                      <a:alpha val="40000"/>
                    </a:schemeClr>
                  </a:glow>
                </a:effectLst>
                <a:latin typeface="HGP行書体" panose="03000600000000000000" pitchFamily="66" charset="-128"/>
                <a:ea typeface="HGP行書体" panose="03000600000000000000" pitchFamily="66" charset="-128"/>
              </a:rPr>
              <a:t>特徴</a:t>
            </a:r>
            <a:r>
              <a:rPr lang="ja-JP" altLang="en-US" sz="3600" dirty="0">
                <a:solidFill>
                  <a:schemeClr val="bg1"/>
                </a:solidFill>
                <a:latin typeface="HGP行書体" panose="03000600000000000000" pitchFamily="66" charset="-128"/>
                <a:ea typeface="HGP行書体" panose="03000600000000000000" pitchFamily="66" charset="-128"/>
              </a:rPr>
              <a:t> 　</a:t>
            </a:r>
            <a:r>
              <a:rPr lang="ja-JP" altLang="en-US" sz="4000" dirty="0">
                <a:solidFill>
                  <a:schemeClr val="bg1"/>
                </a:solidFill>
                <a:latin typeface="HGP行書体" panose="03000600000000000000" pitchFamily="66" charset="-128"/>
                <a:ea typeface="HGP行書体" panose="03000600000000000000" pitchFamily="66" charset="-128"/>
              </a:rPr>
              <a:t>「</a:t>
            </a:r>
            <a:r>
              <a:rPr lang="ja-JP" altLang="en-US" sz="4000" dirty="0">
                <a:solidFill>
                  <a:schemeClr val="bg1"/>
                </a:solidFill>
                <a:effectLst>
                  <a:glow rad="127000">
                    <a:schemeClr val="accent2">
                      <a:satMod val="175000"/>
                      <a:alpha val="40000"/>
                    </a:schemeClr>
                  </a:glow>
                </a:effectLst>
                <a:latin typeface="HGP行書体" panose="03000600000000000000" pitchFamily="66" charset="-128"/>
                <a:ea typeface="HGP行書体" panose="03000600000000000000" pitchFamily="66" charset="-128"/>
              </a:rPr>
              <a:t>死体 </a:t>
            </a:r>
            <a:r>
              <a:rPr lang="ja-JP" altLang="en-US" sz="4000" dirty="0">
                <a:solidFill>
                  <a:schemeClr val="bg1"/>
                </a:solidFill>
                <a:latin typeface="HGP行書体" panose="03000600000000000000" pitchFamily="66" charset="-128"/>
                <a:ea typeface="HGP行書体" panose="03000600000000000000" pitchFamily="66" charset="-128"/>
              </a:rPr>
              <a:t>蹴り </a:t>
            </a:r>
            <a:r>
              <a:rPr lang="ja-JP" altLang="en-US" sz="4000" dirty="0">
                <a:solidFill>
                  <a:schemeClr val="bg1"/>
                </a:solidFill>
                <a:effectLst>
                  <a:glow rad="63500">
                    <a:schemeClr val="accent2">
                      <a:satMod val="175000"/>
                      <a:alpha val="40000"/>
                    </a:schemeClr>
                  </a:glow>
                </a:effectLst>
                <a:latin typeface="HGP行書体" panose="03000600000000000000" pitchFamily="66" charset="-128"/>
                <a:ea typeface="HGP行書体" panose="03000600000000000000" pitchFamily="66" charset="-128"/>
              </a:rPr>
              <a:t>殴り</a:t>
            </a:r>
            <a:r>
              <a:rPr lang="ja-JP" altLang="en-US" sz="4000" dirty="0">
                <a:solidFill>
                  <a:schemeClr val="bg1"/>
                </a:solidFill>
                <a:latin typeface="HGP行書体" panose="03000600000000000000" pitchFamily="66" charset="-128"/>
                <a:ea typeface="HGP行書体" panose="03000600000000000000" pitchFamily="66" charset="-128"/>
              </a:rPr>
              <a:t>！」</a:t>
            </a:r>
            <a:endParaRPr lang="ja-JP" altLang="en-US" sz="2400" dirty="0">
              <a:solidFill>
                <a:schemeClr val="bg1"/>
              </a:solidFill>
              <a:latin typeface="HGP行書体" panose="03000600000000000000" pitchFamily="66" charset="-128"/>
              <a:ea typeface="HGP行書体" panose="03000600000000000000" pitchFamily="66" charset="-128"/>
            </a:endParaRPr>
          </a:p>
        </p:txBody>
      </p:sp>
      <p:pic>
        <p:nvPicPr>
          <p:cNvPr id="48" name="図 47" descr="グラフィカル ユーザー インターフェイス が含まれている画像&#10;&#10;AI 生成コンテンツは誤りを含む可能性があります。">
            <a:extLst>
              <a:ext uri="{FF2B5EF4-FFF2-40B4-BE49-F238E27FC236}">
                <a16:creationId xmlns:a16="http://schemas.microsoft.com/office/drawing/2014/main" id="{C469A0EF-3D60-53A1-57B8-63CDF3011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84" y="2109639"/>
            <a:ext cx="2060864" cy="1119483"/>
          </a:xfrm>
          <a:prstGeom prst="rect">
            <a:avLst/>
          </a:prstGeom>
          <a:effectLst>
            <a:glow rad="127000">
              <a:srgbClr val="00B0F0"/>
            </a:glow>
          </a:effectLst>
        </p:spPr>
      </p:pic>
      <p:pic>
        <p:nvPicPr>
          <p:cNvPr id="50" name="図 49" descr="テキスト&#10;&#10;AI 生成コンテンツは誤りを含む可能性があります。">
            <a:extLst>
              <a:ext uri="{FF2B5EF4-FFF2-40B4-BE49-F238E27FC236}">
                <a16:creationId xmlns:a16="http://schemas.microsoft.com/office/drawing/2014/main" id="{D02F7937-1146-292C-B196-95C76319738E}"/>
              </a:ext>
            </a:extLst>
          </p:cNvPr>
          <p:cNvPicPr>
            <a:picLocks noChangeAspect="1"/>
          </p:cNvPicPr>
          <p:nvPr/>
        </p:nvPicPr>
        <p:blipFill>
          <a:blip r:embed="rId4">
            <a:extLst>
              <a:ext uri="{28A0092B-C50C-407E-A947-70E740481C1C}">
                <a14:useLocalDpi xmlns:a14="http://schemas.microsoft.com/office/drawing/2010/main" val="0"/>
              </a:ext>
            </a:extLst>
          </a:blip>
          <a:srcRect l="6250" t="64191" r="73081" b="3720"/>
          <a:stretch>
            <a:fillRect/>
          </a:stretch>
        </p:blipFill>
        <p:spPr>
          <a:xfrm>
            <a:off x="2809109" y="2098509"/>
            <a:ext cx="1310983" cy="1119483"/>
          </a:xfrm>
          <a:prstGeom prst="rect">
            <a:avLst/>
          </a:prstGeom>
          <a:effectLst>
            <a:glow rad="127000">
              <a:srgbClr val="00B0F0"/>
            </a:glow>
          </a:effectLst>
        </p:spPr>
      </p:pic>
      <p:pic>
        <p:nvPicPr>
          <p:cNvPr id="56" name="図 55" descr="グラフィカル ユーザー インターフェイス&#10;&#10;AI 生成コンテンツは誤りを含む可能性があります。">
            <a:extLst>
              <a:ext uri="{FF2B5EF4-FFF2-40B4-BE49-F238E27FC236}">
                <a16:creationId xmlns:a16="http://schemas.microsoft.com/office/drawing/2014/main" id="{F9CAB79C-3746-B8DE-C46A-3C74FE6290AF}"/>
              </a:ext>
            </a:extLst>
          </p:cNvPr>
          <p:cNvPicPr>
            <a:picLocks noChangeAspect="1"/>
          </p:cNvPicPr>
          <p:nvPr/>
        </p:nvPicPr>
        <p:blipFill>
          <a:blip r:embed="rId5">
            <a:extLst>
              <a:ext uri="{28A0092B-C50C-407E-A947-70E740481C1C}">
                <a14:useLocalDpi xmlns:a14="http://schemas.microsoft.com/office/drawing/2010/main" val="0"/>
              </a:ext>
            </a:extLst>
          </a:blip>
          <a:srcRect l="7891" t="72871" r="64091" b="3404"/>
          <a:stretch>
            <a:fillRect/>
          </a:stretch>
        </p:blipFill>
        <p:spPr>
          <a:xfrm>
            <a:off x="2169875" y="4537300"/>
            <a:ext cx="2518249" cy="1119483"/>
          </a:xfrm>
          <a:prstGeom prst="rect">
            <a:avLst/>
          </a:prstGeom>
          <a:effectLst>
            <a:glow rad="127000">
              <a:srgbClr val="FFFF00"/>
            </a:glow>
          </a:effectLst>
        </p:spPr>
      </p:pic>
      <p:pic>
        <p:nvPicPr>
          <p:cNvPr id="60" name="図 59" descr="グラフィカル ユーザー インターフェイス, テキスト&#10;&#10;AI 生成コンテンツは誤りを含む可能性があります。">
            <a:extLst>
              <a:ext uri="{FF2B5EF4-FFF2-40B4-BE49-F238E27FC236}">
                <a16:creationId xmlns:a16="http://schemas.microsoft.com/office/drawing/2014/main" id="{0C0BD931-E2B7-3261-A2AF-52E98E7EACE1}"/>
              </a:ext>
            </a:extLst>
          </p:cNvPr>
          <p:cNvPicPr>
            <a:picLocks noChangeAspect="1"/>
          </p:cNvPicPr>
          <p:nvPr/>
        </p:nvPicPr>
        <p:blipFill>
          <a:blip r:embed="rId6">
            <a:extLst>
              <a:ext uri="{28A0092B-C50C-407E-A947-70E740481C1C}">
                <a14:useLocalDpi xmlns:a14="http://schemas.microsoft.com/office/drawing/2010/main" val="0"/>
              </a:ext>
            </a:extLst>
          </a:blip>
          <a:srcRect l="4297" t="65471" r="65587" b="4319"/>
          <a:stretch>
            <a:fillRect/>
          </a:stretch>
        </p:blipFill>
        <p:spPr>
          <a:xfrm>
            <a:off x="4199845" y="2084532"/>
            <a:ext cx="2060864" cy="1144587"/>
          </a:xfrm>
          <a:prstGeom prst="rect">
            <a:avLst/>
          </a:prstGeom>
          <a:effectLst>
            <a:glow rad="127000">
              <a:srgbClr val="00B0F0"/>
            </a:glow>
          </a:effectLst>
        </p:spPr>
      </p:pic>
      <p:sp>
        <p:nvSpPr>
          <p:cNvPr id="1041" name="テキスト ボックス 1040">
            <a:extLst>
              <a:ext uri="{FF2B5EF4-FFF2-40B4-BE49-F238E27FC236}">
                <a16:creationId xmlns:a16="http://schemas.microsoft.com/office/drawing/2014/main" id="{345B8900-7F33-BEFB-19B0-BFFBFB8CA179}"/>
              </a:ext>
            </a:extLst>
          </p:cNvPr>
          <p:cNvSpPr txBox="1"/>
          <p:nvPr/>
        </p:nvSpPr>
        <p:spPr>
          <a:xfrm>
            <a:off x="2169875" y="1243721"/>
            <a:ext cx="3231541" cy="707886"/>
          </a:xfrm>
          <a:prstGeom prst="rect">
            <a:avLst/>
          </a:prstGeom>
          <a:noFill/>
        </p:spPr>
        <p:txBody>
          <a:bodyPr wrap="square" rtlCol="0">
            <a:spAutoFit/>
          </a:bodyPr>
          <a:lstStyle/>
          <a:p>
            <a:r>
              <a:rPr lang="ja-JP" altLang="en-US" sz="4000" dirty="0">
                <a:solidFill>
                  <a:schemeClr val="bg1"/>
                </a:solidFill>
                <a:latin typeface="HGP行書体" panose="03000600000000000000" pitchFamily="66" charset="-128"/>
                <a:ea typeface="HGP行書体" panose="03000600000000000000" pitchFamily="66" charset="-128"/>
              </a:rPr>
              <a:t>ぶっ飛ばす</a:t>
            </a:r>
          </a:p>
        </p:txBody>
      </p:sp>
      <p:pic>
        <p:nvPicPr>
          <p:cNvPr id="6" name="図 5" descr="アイコン&#10;&#10;AI 生成コンテンツは誤りを含む可能性があります。">
            <a:extLst>
              <a:ext uri="{FF2B5EF4-FFF2-40B4-BE49-F238E27FC236}">
                <a16:creationId xmlns:a16="http://schemas.microsoft.com/office/drawing/2014/main" id="{7EFBFD57-D469-9FA5-491A-D3CABA2060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3326241" y="784869"/>
            <a:ext cx="1329675" cy="458852"/>
          </a:xfrm>
          <a:prstGeom prst="rect">
            <a:avLst/>
          </a:prstGeom>
        </p:spPr>
      </p:pic>
      <p:pic>
        <p:nvPicPr>
          <p:cNvPr id="9" name="図 8" descr="テキスト&#10;&#10;AI 生成コンテンツは誤りを含む可能性があります。">
            <a:extLst>
              <a:ext uri="{FF2B5EF4-FFF2-40B4-BE49-F238E27FC236}">
                <a16:creationId xmlns:a16="http://schemas.microsoft.com/office/drawing/2014/main" id="{5B46FEFB-DEFC-9794-592D-3E5D1DCAB15B}"/>
              </a:ext>
            </a:extLst>
          </p:cNvPr>
          <p:cNvPicPr>
            <a:picLocks noChangeAspect="1"/>
          </p:cNvPicPr>
          <p:nvPr/>
        </p:nvPicPr>
        <p:blipFill>
          <a:blip r:embed="rId8">
            <a:extLst>
              <a:ext uri="{28A0092B-C50C-407E-A947-70E740481C1C}">
                <a14:useLocalDpi xmlns:a14="http://schemas.microsoft.com/office/drawing/2010/main" val="0"/>
              </a:ext>
            </a:extLst>
          </a:blip>
          <a:srcRect l="5269" t="69273" r="62723" b="3254"/>
          <a:stretch>
            <a:fillRect/>
          </a:stretch>
        </p:blipFill>
        <p:spPr>
          <a:xfrm>
            <a:off x="1090546" y="6713133"/>
            <a:ext cx="3565370" cy="1625753"/>
          </a:xfrm>
          <a:prstGeom prst="rect">
            <a:avLst/>
          </a:prstGeom>
          <a:effectLst>
            <a:glow rad="139700">
              <a:srgbClr val="FF0000"/>
            </a:glow>
          </a:effectLst>
        </p:spPr>
      </p:pic>
      <p:pic>
        <p:nvPicPr>
          <p:cNvPr id="13" name="図 12" descr="グラフ, ヒストグラム&#10;&#10;AI 生成コンテンツは誤りを含む可能性があります。">
            <a:extLst>
              <a:ext uri="{FF2B5EF4-FFF2-40B4-BE49-F238E27FC236}">
                <a16:creationId xmlns:a16="http://schemas.microsoft.com/office/drawing/2014/main" id="{ABD8D7DB-37D6-EDF3-578C-4C74ECE848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9512" y="6298963"/>
            <a:ext cx="1730129" cy="1730129"/>
          </a:xfrm>
          <a:prstGeom prst="rect">
            <a:avLst/>
          </a:prstGeom>
        </p:spPr>
      </p:pic>
      <p:sp>
        <p:nvSpPr>
          <p:cNvPr id="1042" name="テキスト ボックス 1041">
            <a:extLst>
              <a:ext uri="{FF2B5EF4-FFF2-40B4-BE49-F238E27FC236}">
                <a16:creationId xmlns:a16="http://schemas.microsoft.com/office/drawing/2014/main" id="{54762957-89E2-B3B4-962B-9D3591AF8823}"/>
              </a:ext>
            </a:extLst>
          </p:cNvPr>
          <p:cNvSpPr txBox="1"/>
          <p:nvPr/>
        </p:nvSpPr>
        <p:spPr>
          <a:xfrm rot="688596">
            <a:off x="3482946" y="5836899"/>
            <a:ext cx="3792112" cy="923330"/>
          </a:xfrm>
          <a:prstGeom prst="rect">
            <a:avLst/>
          </a:prstGeom>
          <a:noFill/>
        </p:spPr>
        <p:txBody>
          <a:bodyPr wrap="square" rtlCol="0">
            <a:spAutoFit/>
          </a:bodyPr>
          <a:lstStyle/>
          <a:p>
            <a:r>
              <a:rPr lang="ja-JP" altLang="en-US" sz="5400" dirty="0">
                <a:solidFill>
                  <a:srgbClr val="FF0000"/>
                </a:solidFill>
                <a:latin typeface="HGS行書体" panose="03000600000000000000" pitchFamily="66" charset="-128"/>
                <a:ea typeface="HGS行書体" panose="03000600000000000000" pitchFamily="66" charset="-128"/>
              </a:rPr>
              <a:t>ぶっ飛ばす</a:t>
            </a:r>
          </a:p>
        </p:txBody>
      </p:sp>
      <p:sp>
        <p:nvSpPr>
          <p:cNvPr id="2" name="テキスト ボックス 1">
            <a:extLst>
              <a:ext uri="{FF2B5EF4-FFF2-40B4-BE49-F238E27FC236}">
                <a16:creationId xmlns:a16="http://schemas.microsoft.com/office/drawing/2014/main" id="{59898BD0-5917-D4BB-F87B-C0483A38797B}"/>
              </a:ext>
            </a:extLst>
          </p:cNvPr>
          <p:cNvSpPr txBox="1"/>
          <p:nvPr/>
        </p:nvSpPr>
        <p:spPr>
          <a:xfrm>
            <a:off x="-104503" y="1138338"/>
            <a:ext cx="7085097" cy="5617820"/>
          </a:xfrm>
          <a:prstGeom prst="rect">
            <a:avLst/>
          </a:prstGeom>
          <a:noFill/>
        </p:spPr>
        <p:txBody>
          <a:bodyPr wrap="square" rtlCol="0">
            <a:spAutoFit/>
          </a:bodyPr>
          <a:lstStyle/>
          <a:p>
            <a:pPr algn="ctr"/>
            <a:endParaRPr lang="en-US" altLang="ja-JP" sz="1200" u="sng" dirty="0">
              <a:solidFill>
                <a:schemeClr val="bg1"/>
              </a:solidFill>
              <a:latin typeface="HGP行書体" panose="03000600000000000000" pitchFamily="66" charset="-128"/>
              <a:ea typeface="HGP行書体" panose="03000600000000000000" pitchFamily="66" charset="-128"/>
            </a:endParaRPr>
          </a:p>
          <a:p>
            <a:pPr algn="ctr"/>
            <a:r>
              <a:rPr lang="ja-JP" altLang="en-US" sz="3200" u="sng" dirty="0">
                <a:solidFill>
                  <a:schemeClr val="bg1"/>
                </a:solidFill>
                <a:latin typeface="HGP行書体" panose="03000600000000000000" pitchFamily="66" charset="-128"/>
                <a:ea typeface="HGP行書体" panose="03000600000000000000" pitchFamily="66" charset="-128"/>
              </a:rPr>
              <a:t>パンチ</a:t>
            </a:r>
            <a:r>
              <a:rPr lang="ja-JP" altLang="en-US" sz="2400" dirty="0">
                <a:solidFill>
                  <a:schemeClr val="bg1"/>
                </a:solidFill>
                <a:latin typeface="HGP行書体" panose="03000600000000000000" pitchFamily="66" charset="-128"/>
                <a:ea typeface="HGP行書体" panose="03000600000000000000" pitchFamily="66" charset="-128"/>
              </a:rPr>
              <a:t>で “</a:t>
            </a:r>
            <a:r>
              <a:rPr lang="ja-JP" altLang="en-US" sz="3200" u="sng" dirty="0">
                <a:solidFill>
                  <a:schemeClr val="bg1"/>
                </a:solidFill>
                <a:latin typeface="HGP行書体" panose="03000600000000000000" pitchFamily="66" charset="-128"/>
                <a:ea typeface="HGP行書体" panose="03000600000000000000" pitchFamily="66" charset="-128"/>
              </a:rPr>
              <a:t>敵</a:t>
            </a:r>
            <a:r>
              <a:rPr lang="ja-JP" altLang="en-US" sz="2400" dirty="0">
                <a:solidFill>
                  <a:schemeClr val="bg1"/>
                </a:solidFill>
                <a:latin typeface="HGP行書体" panose="03000600000000000000" pitchFamily="66" charset="-128"/>
                <a:ea typeface="HGP行書体" panose="03000600000000000000" pitchFamily="66" charset="-128"/>
              </a:rPr>
              <a:t>を         　　　　　　 　</a:t>
            </a:r>
            <a:r>
              <a:rPr lang="en-US" altLang="ja-JP" sz="3200" dirty="0">
                <a:solidFill>
                  <a:schemeClr val="bg1"/>
                </a:solidFill>
                <a:latin typeface="HGP行書体" panose="03000600000000000000" pitchFamily="66" charset="-128"/>
                <a:ea typeface="HGP行書体" panose="03000600000000000000" pitchFamily="66" charset="-128"/>
              </a:rPr>
              <a:t>!</a:t>
            </a:r>
            <a:r>
              <a:rPr lang="en-US" altLang="ja-JP" sz="2800" dirty="0">
                <a:solidFill>
                  <a:schemeClr val="bg1"/>
                </a:solidFill>
                <a:latin typeface="HGP行書体" panose="03000600000000000000" pitchFamily="66" charset="-128"/>
                <a:ea typeface="HGP行書体" panose="03000600000000000000" pitchFamily="66" charset="-128"/>
              </a:rPr>
              <a:t>” </a:t>
            </a:r>
            <a:r>
              <a:rPr lang="ja-JP" altLang="en-US" sz="2800" dirty="0">
                <a:solidFill>
                  <a:schemeClr val="bg1"/>
                </a:solidFill>
                <a:latin typeface="HGP行書体" panose="03000600000000000000" pitchFamily="66" charset="-128"/>
                <a:ea typeface="HGP行書体" panose="03000600000000000000" pitchFamily="66" charset="-128"/>
              </a:rPr>
              <a:t>こと</a:t>
            </a:r>
            <a:r>
              <a:rPr lang="ja-JP" altLang="en-US" sz="2400" dirty="0">
                <a:solidFill>
                  <a:schemeClr val="bg1"/>
                </a:solidFill>
                <a:latin typeface="HGP行書体" panose="03000600000000000000" pitchFamily="66" charset="-128"/>
                <a:ea typeface="HGP行書体" panose="03000600000000000000" pitchFamily="66" charset="-128"/>
              </a:rPr>
              <a:t>ができます</a:t>
            </a:r>
            <a:endParaRPr lang="en-US" altLang="ja-JP" sz="2400" dirty="0">
              <a:solidFill>
                <a:schemeClr val="bg1"/>
              </a:solidFill>
              <a:latin typeface="HGP行書体" panose="03000600000000000000" pitchFamily="66" charset="-128"/>
              <a:ea typeface="HGP行書体" panose="03000600000000000000" pitchFamily="66" charset="-128"/>
            </a:endParaRPr>
          </a:p>
          <a:p>
            <a:pPr algn="ctr"/>
            <a:endParaRPr lang="en-US" altLang="ja-JP" sz="1801" dirty="0">
              <a:latin typeface="+mj-lt"/>
            </a:endParaRPr>
          </a:p>
          <a:p>
            <a:pPr algn="ctr"/>
            <a:endParaRPr lang="en-US" altLang="ja-JP" sz="1801" dirty="0">
              <a:latin typeface="+mj-lt"/>
            </a:endParaRPr>
          </a:p>
          <a:p>
            <a:pPr algn="ctr"/>
            <a:endParaRPr lang="en-US" altLang="ja-JP" sz="1801" dirty="0">
              <a:latin typeface="+mj-lt"/>
            </a:endParaRPr>
          </a:p>
          <a:p>
            <a:pPr algn="ctr"/>
            <a:endParaRPr lang="en-US" altLang="ja-JP" sz="1801" dirty="0">
              <a:latin typeface="+mj-lt"/>
            </a:endParaRPr>
          </a:p>
          <a:p>
            <a:pPr algn="ctr"/>
            <a:endParaRPr lang="en-US" altLang="ja-JP" sz="800" dirty="0">
              <a:latin typeface="+mj-lt"/>
            </a:endParaRPr>
          </a:p>
          <a:p>
            <a:pPr algn="ctr"/>
            <a:endParaRPr lang="en-US" altLang="ja-JP" sz="1801" dirty="0">
              <a:latin typeface="+mj-lt"/>
            </a:endParaRPr>
          </a:p>
          <a:p>
            <a:pPr algn="ctr"/>
            <a:endParaRPr lang="en-US" altLang="ja-JP" sz="1801" dirty="0">
              <a:solidFill>
                <a:schemeClr val="bg1"/>
              </a:solidFill>
              <a:latin typeface="+mj-lt"/>
            </a:endParaRPr>
          </a:p>
          <a:p>
            <a:pPr algn="ctr"/>
            <a:endParaRPr lang="en-US" altLang="ja-JP" sz="1801" dirty="0">
              <a:solidFill>
                <a:schemeClr val="bg1"/>
              </a:solidFill>
              <a:latin typeface="+mj-lt"/>
            </a:endParaRPr>
          </a:p>
          <a:p>
            <a:pPr algn="ctr"/>
            <a:r>
              <a:rPr lang="ja-JP" altLang="en-US" sz="2400" dirty="0">
                <a:solidFill>
                  <a:schemeClr val="bg1"/>
                </a:solidFill>
                <a:latin typeface="HGP行書体" panose="03000600000000000000" pitchFamily="66" charset="-128"/>
                <a:ea typeface="HGP行書体" panose="03000600000000000000" pitchFamily="66" charset="-128"/>
              </a:rPr>
              <a:t>しばらく進むと倒れた敵が</a:t>
            </a:r>
            <a:r>
              <a:rPr lang="ja-JP" altLang="en-US" sz="3600" dirty="0">
                <a:solidFill>
                  <a:schemeClr val="bg1"/>
                </a:solidFill>
                <a:latin typeface="HGP行書体" panose="03000600000000000000" pitchFamily="66" charset="-128"/>
                <a:ea typeface="HGP行書体" panose="03000600000000000000" pitchFamily="66" charset="-128"/>
              </a:rPr>
              <a:t>“倒れたまま</a:t>
            </a:r>
            <a:r>
              <a:rPr lang="en-US" altLang="ja-JP" sz="3600" dirty="0">
                <a:solidFill>
                  <a:schemeClr val="bg1"/>
                </a:solidFill>
                <a:latin typeface="HGP行書体" panose="03000600000000000000" pitchFamily="66" charset="-128"/>
                <a:ea typeface="HGP行書体" panose="03000600000000000000" pitchFamily="66" charset="-128"/>
              </a:rPr>
              <a:t>”</a:t>
            </a:r>
            <a:r>
              <a:rPr lang="ja-JP" altLang="en-US" sz="2400" dirty="0">
                <a:solidFill>
                  <a:schemeClr val="bg1"/>
                </a:solidFill>
                <a:latin typeface="HGP行書体" panose="03000600000000000000" pitchFamily="66" charset="-128"/>
                <a:ea typeface="HGP行書体" panose="03000600000000000000" pitchFamily="66" charset="-128"/>
              </a:rPr>
              <a:t>現れて</a:t>
            </a:r>
            <a:r>
              <a:rPr lang="en-US" altLang="ja-JP" sz="2800" dirty="0">
                <a:solidFill>
                  <a:schemeClr val="bg1"/>
                </a:solidFill>
                <a:latin typeface="HGP行書体" panose="03000600000000000000" pitchFamily="66" charset="-128"/>
                <a:ea typeface="HGP行書体" panose="03000600000000000000" pitchFamily="66" charset="-128"/>
              </a:rPr>
              <a:t>..</a:t>
            </a:r>
          </a:p>
          <a:p>
            <a:pPr algn="ctr"/>
            <a:endParaRPr lang="en-US" altLang="ja-JP" sz="900" dirty="0">
              <a:solidFill>
                <a:schemeClr val="bg1"/>
              </a:solidFill>
              <a:latin typeface="+mj-lt"/>
            </a:endParaRPr>
          </a:p>
          <a:p>
            <a:pPr algn="ctr"/>
            <a:r>
              <a:rPr lang="ja-JP" altLang="en-US" sz="3600" dirty="0">
                <a:solidFill>
                  <a:srgbClr val="FF0000"/>
                </a:solidFill>
                <a:latin typeface="+mj-lt"/>
              </a:rPr>
              <a:t>　</a:t>
            </a:r>
            <a:endParaRPr lang="en-US" altLang="ja-JP" sz="3600" dirty="0">
              <a:solidFill>
                <a:srgbClr val="FF0000"/>
              </a:solidFill>
              <a:latin typeface="+mj-lt"/>
            </a:endParaRPr>
          </a:p>
          <a:p>
            <a:pPr algn="ctr"/>
            <a:endParaRPr lang="en-US" altLang="ja-JP" sz="3600" u="sng" dirty="0">
              <a:solidFill>
                <a:srgbClr val="FF0000"/>
              </a:solidFill>
              <a:latin typeface="+mj-lt"/>
            </a:endParaRPr>
          </a:p>
          <a:p>
            <a:pPr algn="ctr"/>
            <a:endParaRPr lang="en-US" altLang="ja-JP" sz="1600" u="sng" dirty="0">
              <a:solidFill>
                <a:srgbClr val="FF0000"/>
              </a:solidFill>
              <a:latin typeface="HGP行書体" panose="03000600000000000000" pitchFamily="66" charset="-128"/>
              <a:ea typeface="HGP行書体" panose="03000600000000000000" pitchFamily="66" charset="-128"/>
            </a:endParaRPr>
          </a:p>
          <a:p>
            <a:r>
              <a:rPr lang="ja-JP" altLang="en-US" sz="4400" dirty="0">
                <a:solidFill>
                  <a:srgbClr val="FF0000"/>
                </a:solidFill>
                <a:latin typeface="HGP行書体" panose="03000600000000000000" pitchFamily="66" charset="-128"/>
                <a:ea typeface="HGP行書体" panose="03000600000000000000" pitchFamily="66" charset="-128"/>
              </a:rPr>
              <a:t>      もう一回</a:t>
            </a:r>
            <a:endParaRPr lang="en-US" altLang="ja-JP" sz="3600" dirty="0">
              <a:solidFill>
                <a:schemeClr val="bg1"/>
              </a:solidFill>
              <a:latin typeface="HGP行書体" panose="03000600000000000000" pitchFamily="66" charset="-128"/>
              <a:ea typeface="HGP行書体" panose="03000600000000000000" pitchFamily="66" charset="-128"/>
            </a:endParaRPr>
          </a:p>
        </p:txBody>
      </p:sp>
      <p:sp>
        <p:nvSpPr>
          <p:cNvPr id="3" name="テキスト ボックス 2">
            <a:extLst>
              <a:ext uri="{FF2B5EF4-FFF2-40B4-BE49-F238E27FC236}">
                <a16:creationId xmlns:a16="http://schemas.microsoft.com/office/drawing/2014/main" id="{AFD2C38B-C54C-CB76-3BE1-876FB12A515E}"/>
              </a:ext>
            </a:extLst>
          </p:cNvPr>
          <p:cNvSpPr txBox="1"/>
          <p:nvPr/>
        </p:nvSpPr>
        <p:spPr>
          <a:xfrm>
            <a:off x="2202083" y="8414966"/>
            <a:ext cx="2453833" cy="523220"/>
          </a:xfrm>
          <a:prstGeom prst="rect">
            <a:avLst/>
          </a:prstGeom>
          <a:noFill/>
        </p:spPr>
        <p:txBody>
          <a:bodyPr wrap="square" rtlCol="0">
            <a:spAutoFit/>
          </a:bodyPr>
          <a:lstStyle/>
          <a:p>
            <a:pPr algn="ctr"/>
            <a:r>
              <a:rPr kumimoji="1" lang="en-US" altLang="ja-JP" sz="2800" dirty="0">
                <a:solidFill>
                  <a:schemeClr val="bg1"/>
                </a:solidFill>
                <a:latin typeface="HGP行書体" panose="03000600000000000000" pitchFamily="66" charset="-128"/>
                <a:ea typeface="HGP行書体" panose="03000600000000000000" pitchFamily="66" charset="-128"/>
              </a:rPr>
              <a:t>-</a:t>
            </a:r>
            <a:r>
              <a:rPr kumimoji="1" lang="ja-JP" altLang="en-US" sz="2800" dirty="0">
                <a:solidFill>
                  <a:schemeClr val="bg1"/>
                </a:solidFill>
                <a:latin typeface="HGP行書体" panose="03000600000000000000" pitchFamily="66" charset="-128"/>
                <a:ea typeface="HGP行書体" panose="03000600000000000000" pitchFamily="66" charset="-128"/>
              </a:rPr>
              <a:t> １３ </a:t>
            </a:r>
            <a:r>
              <a:rPr kumimoji="1" lang="en-US" altLang="ja-JP" sz="2800" dirty="0">
                <a:solidFill>
                  <a:schemeClr val="bg1"/>
                </a:solidFill>
                <a:latin typeface="HGP行書体" panose="03000600000000000000" pitchFamily="66" charset="-128"/>
                <a:ea typeface="HGP行書体" panose="03000600000000000000" pitchFamily="66" charset="-128"/>
              </a:rPr>
              <a:t>-</a:t>
            </a:r>
            <a:endParaRPr kumimoji="1" lang="ja-JP" altLang="en-US" sz="2800" dirty="0">
              <a:solidFill>
                <a:schemeClr val="bg1"/>
              </a:solidFill>
              <a:latin typeface="HGP行書体" panose="03000600000000000000" pitchFamily="66" charset="-128"/>
              <a:ea typeface="HGP行書体" panose="03000600000000000000" pitchFamily="66" charset="-128"/>
            </a:endParaRPr>
          </a:p>
        </p:txBody>
      </p:sp>
      <p:sp>
        <p:nvSpPr>
          <p:cNvPr id="5" name="テキスト ボックス 4">
            <a:extLst>
              <a:ext uri="{FF2B5EF4-FFF2-40B4-BE49-F238E27FC236}">
                <a16:creationId xmlns:a16="http://schemas.microsoft.com/office/drawing/2014/main" id="{208A18C5-1099-6417-E872-639F85636DD1}"/>
              </a:ext>
            </a:extLst>
          </p:cNvPr>
          <p:cNvSpPr txBox="1"/>
          <p:nvPr/>
        </p:nvSpPr>
        <p:spPr>
          <a:xfrm>
            <a:off x="130039" y="8390271"/>
            <a:ext cx="6597917" cy="461665"/>
          </a:xfrm>
          <a:prstGeom prst="rect">
            <a:avLst/>
          </a:prstGeom>
          <a:noFill/>
        </p:spPr>
        <p:txBody>
          <a:bodyPr wrap="square" rtlCol="0">
            <a:spAutoFit/>
          </a:bodyPr>
          <a:lstStyle/>
          <a:p>
            <a:pPr algn="ct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previousslide">
                  <a:extLst>
                    <a:ext uri="{A12FA001-AC4F-418D-AE19-62706E023703}">
                      <ahyp:hlinkClr xmlns:ahyp="http://schemas.microsoft.com/office/drawing/2018/hyperlinkcolor" val="tx"/>
                    </a:ext>
                  </a:extLst>
                </a:hlinkClick>
              </a:rPr>
              <a:t>前のページへ</a:t>
            </a:r>
            <a:r>
              <a:rPr kumimoji="1" lang="ja-JP" altLang="en-US" sz="2400" dirty="0">
                <a:solidFill>
                  <a:schemeClr val="bg1"/>
                </a:solidFill>
                <a:latin typeface="HGP行書体" panose="03000600000000000000" pitchFamily="66" charset="-128"/>
                <a:ea typeface="HGP行書体" panose="03000600000000000000" pitchFamily="66" charset="-128"/>
              </a:rPr>
              <a:t>　　　　　　　　　　　　　　　</a:t>
            </a: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nextslide">
                  <a:extLst>
                    <a:ext uri="{A12FA001-AC4F-418D-AE19-62706E023703}">
                      <ahyp:hlinkClr xmlns:ahyp="http://schemas.microsoft.com/office/drawing/2018/hyperlinkcolor" val="tx"/>
                    </a:ext>
                  </a:extLst>
                </a:hlinkClick>
              </a:rPr>
              <a:t>次のページへ</a:t>
            </a:r>
            <a:endParaRPr kumimoji="1" lang="ja-JP" altLang="en-US" sz="2400" u="sng" dirty="0">
              <a:solidFill>
                <a:schemeClr val="bg1"/>
              </a:solidFill>
              <a:latin typeface="HGP行書体" panose="03000600000000000000" pitchFamily="66" charset="-128"/>
              <a:ea typeface="HGP行書体" panose="03000600000000000000" pitchFamily="66" charset="-128"/>
            </a:endParaRPr>
          </a:p>
        </p:txBody>
      </p:sp>
      <p:sp>
        <p:nvSpPr>
          <p:cNvPr id="8" name="タイトル 7">
            <a:extLst>
              <a:ext uri="{FF2B5EF4-FFF2-40B4-BE49-F238E27FC236}">
                <a16:creationId xmlns:a16="http://schemas.microsoft.com/office/drawing/2014/main" id="{FC54515E-33F0-A0E2-2AA6-BF556D94EFF2}"/>
              </a:ext>
            </a:extLst>
          </p:cNvPr>
          <p:cNvSpPr>
            <a:spLocks noGrp="1"/>
          </p:cNvSpPr>
          <p:nvPr>
            <p:ph type="ctrTitle"/>
          </p:nvPr>
        </p:nvSpPr>
        <p:spPr>
          <a:xfrm>
            <a:off x="-6639789" y="1557444"/>
            <a:ext cx="5829300" cy="3183467"/>
          </a:xfrm>
        </p:spPr>
        <p:txBody>
          <a:bodyPr/>
          <a:lstStyle/>
          <a:p>
            <a:r>
              <a:rPr lang="ja-JP" altLang="en-US" dirty="0">
                <a:latin typeface="HGP行書体" panose="03000600000000000000" pitchFamily="66" charset="-128"/>
                <a:ea typeface="HGP行書体" panose="03000600000000000000" pitchFamily="66" charset="-128"/>
              </a:rPr>
              <a:t>特徴</a:t>
            </a:r>
          </a:p>
        </p:txBody>
      </p:sp>
    </p:spTree>
    <p:extLst>
      <p:ext uri="{BB962C8B-B14F-4D97-AF65-F5344CB8AC3E}">
        <p14:creationId xmlns:p14="http://schemas.microsoft.com/office/powerpoint/2010/main" val="1781239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C9734-4574-C3BF-0721-D351EFFF2BB7}"/>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41B974AD-BBE5-802A-2F2D-CCC40D65F13E}"/>
              </a:ext>
            </a:extLst>
          </p:cNvPr>
          <p:cNvPicPr>
            <a:picLocks noGrp="1" noRot="1" noChangeAspect="1" noMove="1" noResize="1" noEditPoints="1" noAdjustHandles="1" noChangeArrowheads="1" noChangeShapeType="1" noCrop="1"/>
          </p:cNvPicPr>
          <p:nvPr/>
        </p:nvPicPr>
        <p:blipFill rotWithShape="1">
          <a:blip r:embed="rId2">
            <a:alphaModFix/>
            <a:extLst>
              <a:ext uri="{28A0092B-C50C-407E-A947-70E740481C1C}">
                <a14:useLocalDpi xmlns:a14="http://schemas.microsoft.com/office/drawing/2010/main" val="0"/>
              </a:ext>
            </a:extLst>
          </a:blip>
          <a:srcRect l="12445" t="7888" r="12586" b="7876"/>
          <a:stretch>
            <a:fillRect/>
          </a:stretch>
        </p:blipFill>
        <p:spPr bwMode="auto">
          <a:xfrm rot="16200000">
            <a:off x="-1143001" y="1142998"/>
            <a:ext cx="9144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A20993A-22B8-BFFC-5CDA-1153C525E34F}"/>
              </a:ext>
            </a:extLst>
          </p:cNvPr>
          <p:cNvSpPr txBox="1"/>
          <p:nvPr/>
        </p:nvSpPr>
        <p:spPr>
          <a:xfrm>
            <a:off x="2139499" y="762683"/>
            <a:ext cx="4823749" cy="923330"/>
          </a:xfrm>
          <a:prstGeom prst="rect">
            <a:avLst/>
          </a:prstGeom>
          <a:noFill/>
        </p:spPr>
        <p:txBody>
          <a:bodyPr wrap="square" rtlCol="0">
            <a:spAutoFit/>
          </a:bodyPr>
          <a:lstStyle/>
          <a:p>
            <a:pPr algn="ctr"/>
            <a:r>
              <a:rPr kumimoji="1" lang="ja-JP" altLang="en-US" sz="3600" dirty="0">
                <a:solidFill>
                  <a:schemeClr val="bg1"/>
                </a:solidFill>
                <a:effectLst>
                  <a:outerShdw blurRad="50800" dist="292100" dir="10800000" algn="bl" rotWithShape="0">
                    <a:prstClr val="black">
                      <a:alpha val="40000"/>
                    </a:prstClr>
                  </a:outerShdw>
                </a:effectLst>
                <a:latin typeface="HGP行書体" panose="03000600000000000000" pitchFamily="66" charset="-128"/>
                <a:ea typeface="HGP行書体" panose="03000600000000000000" pitchFamily="66" charset="-128"/>
              </a:rPr>
              <a:t>制作時</a:t>
            </a:r>
            <a:r>
              <a:rPr kumimoji="1" lang="ja-JP" altLang="en-US" sz="3600" dirty="0">
                <a:solidFill>
                  <a:schemeClr val="bg1"/>
                </a:solidFill>
                <a:effectLst>
                  <a:outerShdw blurRad="50800" dist="177800" dir="10980000" algn="bl" rotWithShape="0">
                    <a:prstClr val="black">
                      <a:alpha val="40000"/>
                    </a:prstClr>
                  </a:outerShdw>
                </a:effectLst>
                <a:latin typeface="HGP行書体" panose="03000600000000000000" pitchFamily="66" charset="-128"/>
                <a:ea typeface="HGP行書体" panose="03000600000000000000" pitchFamily="66" charset="-128"/>
              </a:rPr>
              <a:t>の</a:t>
            </a:r>
            <a:r>
              <a:rPr kumimoji="1" lang="ja-JP" altLang="en-US" sz="5400" dirty="0">
                <a:solidFill>
                  <a:schemeClr val="bg1"/>
                </a:solidFill>
                <a:effectLst>
                  <a:glow rad="101600">
                    <a:srgbClr val="FFFF00">
                      <a:alpha val="40000"/>
                    </a:srgbClr>
                  </a:glow>
                  <a:outerShdw blurRad="50800" dist="12700" dir="5400000" algn="ctr" rotWithShape="0">
                    <a:srgbClr val="FFFF00">
                      <a:alpha val="88000"/>
                    </a:srgbClr>
                  </a:outerShdw>
                </a:effectLst>
                <a:latin typeface="HGP行書体" panose="03000600000000000000" pitchFamily="66" charset="-128"/>
                <a:ea typeface="HGP行書体" panose="03000600000000000000" pitchFamily="66" charset="-128"/>
              </a:rPr>
              <a:t>こだわり</a:t>
            </a:r>
            <a:endParaRPr kumimoji="1" lang="ja-JP" altLang="en-US" sz="3600" dirty="0">
              <a:solidFill>
                <a:schemeClr val="bg1"/>
              </a:solidFill>
              <a:effectLst>
                <a:glow rad="101600">
                  <a:srgbClr val="FFFF00">
                    <a:alpha val="40000"/>
                  </a:srgbClr>
                </a:glow>
                <a:outerShdw blurRad="50800" dist="12700" dir="5400000" algn="ctr" rotWithShape="0">
                  <a:srgbClr val="FFFF00">
                    <a:alpha val="88000"/>
                  </a:srgbClr>
                </a:outerShdw>
              </a:effectLst>
              <a:latin typeface="HGP行書体" panose="03000600000000000000" pitchFamily="66" charset="-128"/>
              <a:ea typeface="HGP行書体" panose="03000600000000000000" pitchFamily="66" charset="-128"/>
            </a:endParaRPr>
          </a:p>
        </p:txBody>
      </p:sp>
      <p:sp>
        <p:nvSpPr>
          <p:cNvPr id="6" name="テキスト ボックス 5">
            <a:extLst>
              <a:ext uri="{FF2B5EF4-FFF2-40B4-BE49-F238E27FC236}">
                <a16:creationId xmlns:a16="http://schemas.microsoft.com/office/drawing/2014/main" id="{A80A0E05-031F-722E-9727-DD7D0BFB3FA4}"/>
              </a:ext>
            </a:extLst>
          </p:cNvPr>
          <p:cNvSpPr txBox="1"/>
          <p:nvPr/>
        </p:nvSpPr>
        <p:spPr>
          <a:xfrm>
            <a:off x="2975607" y="265951"/>
            <a:ext cx="2858947" cy="646331"/>
          </a:xfrm>
          <a:prstGeom prst="rect">
            <a:avLst/>
          </a:prstGeom>
          <a:noFill/>
        </p:spPr>
        <p:txBody>
          <a:bodyPr wrap="square" rtlCol="0">
            <a:spAutoFit/>
          </a:bodyPr>
          <a:lstStyle/>
          <a:p>
            <a:pPr algn="ctr"/>
            <a:r>
              <a:rPr kumimoji="1" lang="ja-JP" altLang="en-US" sz="3600" dirty="0">
                <a:solidFill>
                  <a:schemeClr val="bg1"/>
                </a:solidFill>
                <a:effectLst>
                  <a:outerShdw blurRad="63500" dist="190500" dir="14400000" algn="bl" rotWithShape="0">
                    <a:prstClr val="black">
                      <a:alpha val="40000"/>
                    </a:prstClr>
                  </a:outerShdw>
                </a:effectLst>
                <a:latin typeface="HGP行書体" panose="03000600000000000000" pitchFamily="66" charset="-128"/>
                <a:ea typeface="HGP行書体" panose="03000600000000000000" pitchFamily="66" charset="-128"/>
              </a:rPr>
              <a:t>棒人間の乱</a:t>
            </a:r>
          </a:p>
        </p:txBody>
      </p:sp>
      <p:sp>
        <p:nvSpPr>
          <p:cNvPr id="7" name="テキスト ボックス 6">
            <a:extLst>
              <a:ext uri="{FF2B5EF4-FFF2-40B4-BE49-F238E27FC236}">
                <a16:creationId xmlns:a16="http://schemas.microsoft.com/office/drawing/2014/main" id="{47B32742-2375-07EA-09FB-CFCA8976890A}"/>
              </a:ext>
            </a:extLst>
          </p:cNvPr>
          <p:cNvSpPr txBox="1"/>
          <p:nvPr/>
        </p:nvSpPr>
        <p:spPr>
          <a:xfrm>
            <a:off x="83082" y="1982758"/>
            <a:ext cx="6691833" cy="1754326"/>
          </a:xfrm>
          <a:prstGeom prst="rect">
            <a:avLst/>
          </a:prstGeom>
          <a:noFill/>
        </p:spPr>
        <p:txBody>
          <a:bodyPr wrap="square" rtlCol="0">
            <a:spAutoFit/>
          </a:bodyPr>
          <a:lstStyle/>
          <a:p>
            <a:r>
              <a:rPr kumimoji="1" lang="ja-JP" altLang="en-US" sz="5400" dirty="0">
                <a:solidFill>
                  <a:schemeClr val="bg1"/>
                </a:solidFill>
                <a:effectLst>
                  <a:outerShdw blurRad="76200" dist="330200" dir="9360000" algn="br" rotWithShape="0">
                    <a:prstClr val="black">
                      <a:alpha val="40000"/>
                    </a:prstClr>
                  </a:outerShdw>
                </a:effectLst>
                <a:latin typeface="HGP行書体" panose="03000600000000000000" pitchFamily="66" charset="-128"/>
                <a:ea typeface="HGP行書体" panose="03000600000000000000" pitchFamily="66" charset="-128"/>
              </a:rPr>
              <a:t>① イラストは</a:t>
            </a:r>
            <a:endParaRPr kumimoji="1" lang="en-US" altLang="ja-JP" sz="5400" dirty="0">
              <a:solidFill>
                <a:schemeClr val="bg1"/>
              </a:solidFill>
              <a:effectLst>
                <a:outerShdw blurRad="76200" dist="330200" dir="9360000" algn="br" rotWithShape="0">
                  <a:prstClr val="black">
                    <a:alpha val="40000"/>
                  </a:prstClr>
                </a:outerShdw>
              </a:effectLst>
              <a:latin typeface="HGP行書体" panose="03000600000000000000" pitchFamily="66" charset="-128"/>
              <a:ea typeface="HGP行書体" panose="03000600000000000000" pitchFamily="66" charset="-128"/>
            </a:endParaRPr>
          </a:p>
          <a:p>
            <a:pPr algn="ctr"/>
            <a:r>
              <a:rPr kumimoji="1" lang="ja-JP" altLang="en-US" sz="5400" dirty="0">
                <a:solidFill>
                  <a:schemeClr val="bg1"/>
                </a:solidFill>
                <a:effectLst>
                  <a:outerShdw blurRad="50800" dist="330200" dir="9360000" algn="br" rotWithShape="0">
                    <a:prstClr val="black">
                      <a:alpha val="40000"/>
                    </a:prstClr>
                  </a:outerShdw>
                </a:effectLst>
                <a:latin typeface="HGP行書体" panose="03000600000000000000" pitchFamily="66" charset="-128"/>
                <a:ea typeface="HGP行書体" panose="03000600000000000000" pitchFamily="66" charset="-128"/>
              </a:rPr>
              <a:t>       </a:t>
            </a:r>
            <a:r>
              <a:rPr kumimoji="1" lang="ja-JP" altLang="en-US" sz="5400" dirty="0">
                <a:solidFill>
                  <a:schemeClr val="bg1"/>
                </a:solidFill>
                <a:effectLst>
                  <a:outerShdw blurRad="50800" dist="88900" dir="7200000" algn="br" rotWithShape="0">
                    <a:prstClr val="black">
                      <a:alpha val="40000"/>
                    </a:prstClr>
                  </a:outerShdw>
                </a:effectLst>
                <a:latin typeface="HGP行書体" panose="03000600000000000000" pitchFamily="66" charset="-128"/>
                <a:ea typeface="HGP行書体" panose="03000600000000000000" pitchFamily="66" charset="-128"/>
              </a:rPr>
              <a:t>す</a:t>
            </a:r>
            <a:r>
              <a:rPr kumimoji="1" lang="ja-JP" altLang="en-US" sz="5400" dirty="0">
                <a:solidFill>
                  <a:schemeClr val="bg1"/>
                </a:solidFill>
                <a:effectLst>
                  <a:outerShdw blurRad="50800" dist="88900" dir="7200000" algn="br" rotWithShape="0">
                    <a:prstClr val="black">
                      <a:alpha val="57000"/>
                    </a:prstClr>
                  </a:outerShdw>
                  <a:reflection blurRad="190500" stA="55000" endA="300" endPos="45500" dir="5400000" sy="-100000" algn="bl" rotWithShape="0"/>
                </a:effectLst>
                <a:latin typeface="HGP行書体" panose="03000600000000000000" pitchFamily="66" charset="-128"/>
                <a:ea typeface="HGP行書体" panose="03000600000000000000" pitchFamily="66" charset="-128"/>
              </a:rPr>
              <a:t>べ</a:t>
            </a:r>
            <a:r>
              <a:rPr kumimoji="1" lang="ja-JP" altLang="en-US" sz="5400" dirty="0">
                <a:solidFill>
                  <a:schemeClr val="bg1"/>
                </a:solidFill>
                <a:effectLst>
                  <a:outerShdw blurRad="50800" dist="88900" dir="7200000" algn="br" rotWithShape="0">
                    <a:prstClr val="black">
                      <a:alpha val="67000"/>
                    </a:prstClr>
                  </a:outerShdw>
                  <a:reflection blurRad="190500" stA="55000" endA="300" endPos="45500" dir="5400000" sy="-100000" algn="bl" rotWithShape="0"/>
                </a:effectLst>
                <a:latin typeface="HGP行書体" panose="03000600000000000000" pitchFamily="66" charset="-128"/>
                <a:ea typeface="HGP行書体" panose="03000600000000000000" pitchFamily="66" charset="-128"/>
              </a:rPr>
              <a:t>て</a:t>
            </a:r>
            <a:r>
              <a:rPr kumimoji="1" lang="ja-JP" altLang="en-US" sz="5400" dirty="0">
                <a:solidFill>
                  <a:schemeClr val="bg1"/>
                </a:solidFill>
                <a:effectLst>
                  <a:outerShdw blurRad="50800" dist="88900" dir="7200000" algn="br" rotWithShape="0">
                    <a:prstClr val="black">
                      <a:alpha val="67000"/>
                    </a:prstClr>
                  </a:outerShdw>
                  <a:reflection blurRad="393700" endPos="45500" dir="5400000" sy="-100000" algn="bl" rotWithShape="0"/>
                </a:effectLst>
                <a:latin typeface="HGP行書体" panose="03000600000000000000" pitchFamily="66" charset="-128"/>
                <a:ea typeface="HGP行書体" panose="03000600000000000000" pitchFamily="66" charset="-128"/>
              </a:rPr>
              <a:t>自</a:t>
            </a:r>
            <a:r>
              <a:rPr kumimoji="1" lang="ja-JP" altLang="en-US" sz="5400" dirty="0">
                <a:solidFill>
                  <a:schemeClr val="bg1"/>
                </a:solidFill>
                <a:effectLst>
                  <a:outerShdw blurRad="50800" dist="88900" dir="7200000" algn="br" rotWithShape="0">
                    <a:prstClr val="black">
                      <a:alpha val="67000"/>
                    </a:prstClr>
                  </a:outerShdw>
                </a:effectLst>
                <a:latin typeface="HGP行書体" panose="03000600000000000000" pitchFamily="66" charset="-128"/>
                <a:ea typeface="HGP行書体" panose="03000600000000000000" pitchFamily="66" charset="-128"/>
              </a:rPr>
              <a:t>作</a:t>
            </a:r>
            <a:r>
              <a:rPr kumimoji="1" lang="en-US" altLang="ja-JP" sz="5400" dirty="0">
                <a:solidFill>
                  <a:schemeClr val="bg1"/>
                </a:solidFill>
                <a:effectLst>
                  <a:outerShdw dist="50800" dir="5400000" algn="br" rotWithShape="0">
                    <a:prstClr val="black">
                      <a:alpha val="67000"/>
                    </a:prstClr>
                  </a:outerShdw>
                </a:effectLst>
                <a:latin typeface="HGP行書体" panose="03000600000000000000" pitchFamily="66" charset="-128"/>
                <a:ea typeface="HGP行書体" panose="03000600000000000000" pitchFamily="66" charset="-128"/>
              </a:rPr>
              <a:t>!</a:t>
            </a:r>
            <a:endParaRPr kumimoji="1" lang="ja-JP" altLang="en-US" sz="5400" dirty="0">
              <a:solidFill>
                <a:schemeClr val="bg1"/>
              </a:solidFill>
              <a:effectLst>
                <a:outerShdw dist="50800" dir="5400000" algn="br" rotWithShape="0">
                  <a:prstClr val="black">
                    <a:alpha val="67000"/>
                  </a:prstClr>
                </a:outerShdw>
              </a:effectLst>
              <a:latin typeface="HGP行書体" panose="03000600000000000000" pitchFamily="66" charset="-128"/>
              <a:ea typeface="HGP行書体" panose="03000600000000000000" pitchFamily="66" charset="-128"/>
            </a:endParaRPr>
          </a:p>
        </p:txBody>
      </p:sp>
      <p:pic>
        <p:nvPicPr>
          <p:cNvPr id="10" name="図 9" descr="背景パターン が含まれている画像&#10;&#10;AI 生成コンテンツは誤りを含む可能性があります。">
            <a:extLst>
              <a:ext uri="{FF2B5EF4-FFF2-40B4-BE49-F238E27FC236}">
                <a16:creationId xmlns:a16="http://schemas.microsoft.com/office/drawing/2014/main" id="{48FBFE25-5389-B354-AC37-D5CCDFDDB5FD}"/>
              </a:ext>
            </a:extLst>
          </p:cNvPr>
          <p:cNvPicPr>
            <a:picLocks noChangeAspect="1"/>
          </p:cNvPicPr>
          <p:nvPr/>
        </p:nvPicPr>
        <p:blipFill>
          <a:blip r:embed="rId3">
            <a:extLst>
              <a:ext uri="{28A0092B-C50C-407E-A947-70E740481C1C}">
                <a14:useLocalDpi xmlns:a14="http://schemas.microsoft.com/office/drawing/2010/main" val="0"/>
              </a:ext>
            </a:extLst>
          </a:blip>
          <a:srcRect t="33205" r="25850" b="33560"/>
          <a:stretch>
            <a:fillRect/>
          </a:stretch>
        </p:blipFill>
        <p:spPr>
          <a:xfrm>
            <a:off x="256059" y="3759230"/>
            <a:ext cx="3387710" cy="1138772"/>
          </a:xfrm>
          <a:prstGeom prst="rect">
            <a:avLst/>
          </a:prstGeom>
        </p:spPr>
      </p:pic>
      <p:pic>
        <p:nvPicPr>
          <p:cNvPr id="14" name="図 13" descr="図形&#10;&#10;AI 生成コンテンツは誤りを含む可能性があります。">
            <a:extLst>
              <a:ext uri="{FF2B5EF4-FFF2-40B4-BE49-F238E27FC236}">
                <a16:creationId xmlns:a16="http://schemas.microsoft.com/office/drawing/2014/main" id="{3764CB6B-DDA9-717F-C729-496194E5D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9544" y="5653340"/>
            <a:ext cx="2907397" cy="1938265"/>
          </a:xfrm>
          <a:prstGeom prst="rect">
            <a:avLst/>
          </a:prstGeom>
        </p:spPr>
      </p:pic>
      <p:sp>
        <p:nvSpPr>
          <p:cNvPr id="15" name="テキスト ボックス 14">
            <a:extLst>
              <a:ext uri="{FF2B5EF4-FFF2-40B4-BE49-F238E27FC236}">
                <a16:creationId xmlns:a16="http://schemas.microsoft.com/office/drawing/2014/main" id="{1D2750EF-A27C-01B4-A11A-F0E729B33502}"/>
              </a:ext>
            </a:extLst>
          </p:cNvPr>
          <p:cNvSpPr txBox="1"/>
          <p:nvPr/>
        </p:nvSpPr>
        <p:spPr>
          <a:xfrm>
            <a:off x="-105247" y="5986353"/>
            <a:ext cx="3886396" cy="1323439"/>
          </a:xfrm>
          <a:prstGeom prst="rect">
            <a:avLst/>
          </a:prstGeom>
          <a:noFill/>
        </p:spPr>
        <p:txBody>
          <a:bodyPr wrap="square" rtlCol="0">
            <a:spAutoFit/>
          </a:bodyPr>
          <a:lstStyle/>
          <a:p>
            <a:pPr algn="ctr"/>
            <a:r>
              <a:rPr kumimoji="1" lang="ja-JP" altLang="en-US" sz="2800" dirty="0">
                <a:solidFill>
                  <a:schemeClr val="bg1"/>
                </a:solidFill>
                <a:effectLst>
                  <a:outerShdw blurRad="50800" dist="190500" dir="7800000" algn="t" rotWithShape="0">
                    <a:prstClr val="black">
                      <a:alpha val="40000"/>
                    </a:prstClr>
                  </a:outerShdw>
                </a:effectLst>
                <a:latin typeface="HGP行書体" panose="03000600000000000000" pitchFamily="66" charset="-128"/>
                <a:ea typeface="HGP行書体" panose="03000600000000000000" pitchFamily="66" charset="-128"/>
              </a:rPr>
              <a:t>体で</a:t>
            </a:r>
            <a:r>
              <a:rPr kumimoji="1" lang="ja-JP" altLang="en-US" sz="4000" dirty="0">
                <a:solidFill>
                  <a:schemeClr val="bg1"/>
                </a:solidFill>
                <a:effectLst>
                  <a:outerShdw blurRad="50800" dist="190500" dir="7800000" algn="t" rotWithShape="0">
                    <a:prstClr val="black">
                      <a:alpha val="40000"/>
                    </a:prstClr>
                  </a:outerShdw>
                </a:effectLst>
                <a:latin typeface="HGP行書体" panose="03000600000000000000" pitchFamily="66" charset="-128"/>
                <a:ea typeface="HGP行書体" panose="03000600000000000000" pitchFamily="66" charset="-128"/>
              </a:rPr>
              <a:t>数字</a:t>
            </a:r>
            <a:r>
              <a:rPr kumimoji="1" lang="ja-JP" altLang="en-US" sz="2800" dirty="0">
                <a:solidFill>
                  <a:schemeClr val="bg1"/>
                </a:solidFill>
                <a:effectLst>
                  <a:outerShdw blurRad="50800" dist="190500" dir="7800000" algn="t" rotWithShape="0">
                    <a:prstClr val="black">
                      <a:alpha val="40000"/>
                    </a:prstClr>
                  </a:outerShdw>
                </a:effectLst>
                <a:latin typeface="HGP行書体" panose="03000600000000000000" pitchFamily="66" charset="-128"/>
                <a:ea typeface="HGP行書体" panose="03000600000000000000" pitchFamily="66" charset="-128"/>
              </a:rPr>
              <a:t>を</a:t>
            </a:r>
            <a:r>
              <a:rPr kumimoji="1" lang="ja-JP" altLang="en-US" sz="4000" dirty="0">
                <a:solidFill>
                  <a:schemeClr val="bg1"/>
                </a:solidFill>
                <a:effectLst>
                  <a:outerShdw blurRad="50800" dist="190500" dir="7800000" algn="t" rotWithShape="0">
                    <a:prstClr val="black">
                      <a:alpha val="40000"/>
                    </a:prstClr>
                  </a:outerShdw>
                </a:effectLst>
                <a:latin typeface="HGP行書体" panose="03000600000000000000" pitchFamily="66" charset="-128"/>
                <a:ea typeface="HGP行書体" panose="03000600000000000000" pitchFamily="66" charset="-128"/>
              </a:rPr>
              <a:t>体現</a:t>
            </a:r>
            <a:r>
              <a:rPr kumimoji="1" lang="ja-JP" altLang="en-US" sz="2800" dirty="0">
                <a:solidFill>
                  <a:schemeClr val="bg1"/>
                </a:solidFill>
                <a:effectLst>
                  <a:outerShdw blurRad="50800" dist="190500" dir="7800000" algn="t" rotWithShape="0">
                    <a:prstClr val="black">
                      <a:alpha val="40000"/>
                    </a:prstClr>
                  </a:outerShdw>
                </a:effectLst>
                <a:latin typeface="HGP行書体" panose="03000600000000000000" pitchFamily="66" charset="-128"/>
                <a:ea typeface="HGP行書体" panose="03000600000000000000" pitchFamily="66" charset="-128"/>
              </a:rPr>
              <a:t>した</a:t>
            </a:r>
            <a:br>
              <a:rPr kumimoji="1" lang="en-US" altLang="ja-JP" sz="2800" dirty="0">
                <a:solidFill>
                  <a:schemeClr val="bg1"/>
                </a:solidFill>
                <a:latin typeface="HGP行書体" panose="03000600000000000000" pitchFamily="66" charset="-128"/>
                <a:ea typeface="HGP行書体" panose="03000600000000000000" pitchFamily="66" charset="-128"/>
              </a:rPr>
            </a:br>
            <a:endParaRPr kumimoji="1" lang="en-US" altLang="ja-JP" sz="1000" dirty="0">
              <a:solidFill>
                <a:schemeClr val="bg1"/>
              </a:solidFill>
              <a:latin typeface="HGP行書体" panose="03000600000000000000" pitchFamily="66" charset="-128"/>
              <a:ea typeface="HGP行書体" panose="03000600000000000000" pitchFamily="66" charset="-128"/>
            </a:endParaRPr>
          </a:p>
          <a:p>
            <a:pPr algn="ctr"/>
            <a:r>
              <a:rPr kumimoji="1" lang="ja-JP" altLang="en-US" sz="2800" dirty="0">
                <a:solidFill>
                  <a:schemeClr val="bg1"/>
                </a:solidFill>
                <a:effectLst>
                  <a:glow rad="228600">
                    <a:srgbClr val="F692E8">
                      <a:alpha val="99000"/>
                    </a:srgbClr>
                  </a:glow>
                </a:effectLst>
                <a:latin typeface="HGP行書体" panose="03000600000000000000" pitchFamily="66" charset="-128"/>
                <a:ea typeface="HGP行書体" panose="03000600000000000000" pitchFamily="66" charset="-128"/>
              </a:rPr>
              <a:t>可愛げ</a:t>
            </a:r>
            <a:r>
              <a:rPr kumimoji="1" lang="ja-JP" altLang="en-US" sz="2800" dirty="0">
                <a:solidFill>
                  <a:schemeClr val="bg1"/>
                </a:solidFill>
                <a:latin typeface="HGP行書体" panose="03000600000000000000" pitchFamily="66" charset="-128"/>
                <a:ea typeface="HGP行書体" panose="03000600000000000000" pitchFamily="66" charset="-128"/>
              </a:rPr>
              <a:t>のある棒人間</a:t>
            </a:r>
          </a:p>
        </p:txBody>
      </p:sp>
      <p:sp>
        <p:nvSpPr>
          <p:cNvPr id="11" name="テキスト ボックス 10">
            <a:extLst>
              <a:ext uri="{FF2B5EF4-FFF2-40B4-BE49-F238E27FC236}">
                <a16:creationId xmlns:a16="http://schemas.microsoft.com/office/drawing/2014/main" id="{57A33F91-BF8B-DB78-93F1-F291611917AF}"/>
              </a:ext>
            </a:extLst>
          </p:cNvPr>
          <p:cNvSpPr txBox="1"/>
          <p:nvPr/>
        </p:nvSpPr>
        <p:spPr>
          <a:xfrm>
            <a:off x="1430425" y="4046494"/>
            <a:ext cx="5638800" cy="830997"/>
          </a:xfrm>
          <a:prstGeom prst="rect">
            <a:avLst/>
          </a:prstGeom>
          <a:noFill/>
        </p:spPr>
        <p:txBody>
          <a:bodyPr wrap="square" rtlCol="0">
            <a:spAutoFit/>
          </a:bodyPr>
          <a:lstStyle/>
          <a:p>
            <a:pPr algn="ctr"/>
            <a:r>
              <a:rPr kumimoji="1" lang="ja-JP" altLang="en-US" sz="2800" dirty="0">
                <a:solidFill>
                  <a:schemeClr val="bg1"/>
                </a:solidFill>
                <a:effectLst>
                  <a:outerShdw blurRad="190500" dist="215900" algn="bl" rotWithShape="0">
                    <a:schemeClr val="bg1">
                      <a:alpha val="40000"/>
                    </a:schemeClr>
                  </a:outerShdw>
                </a:effectLst>
                <a:latin typeface="HGP行書体" panose="03000600000000000000" pitchFamily="66" charset="-128"/>
                <a:ea typeface="HGP行書体" panose="03000600000000000000" pitchFamily="66" charset="-128"/>
              </a:rPr>
              <a:t>私の持つ  </a:t>
            </a:r>
            <a:r>
              <a:rPr kumimoji="1" lang="ja-JP" altLang="en-US" sz="4800" dirty="0">
                <a:solidFill>
                  <a:schemeClr val="bg1"/>
                </a:solidFill>
                <a:effectLst>
                  <a:glow rad="381000">
                    <a:srgbClr val="FF0000"/>
                  </a:glow>
                </a:effectLst>
                <a:latin typeface="HGP行書体" panose="03000600000000000000" pitchFamily="66" charset="-128"/>
                <a:ea typeface="HGP行書体" panose="03000600000000000000" pitchFamily="66" charset="-128"/>
              </a:rPr>
              <a:t>情熱</a:t>
            </a:r>
            <a:r>
              <a:rPr kumimoji="1" lang="ja-JP" altLang="en-US" sz="4000" dirty="0">
                <a:solidFill>
                  <a:schemeClr val="bg1"/>
                </a:solidFill>
                <a:effectLst>
                  <a:glow rad="381000">
                    <a:srgbClr val="FF0000"/>
                  </a:glow>
                </a:effectLst>
                <a:latin typeface="HGP行書体" panose="03000600000000000000" pitchFamily="66" charset="-128"/>
                <a:ea typeface="HGP行書体" panose="03000600000000000000" pitchFamily="66" charset="-128"/>
              </a:rPr>
              <a:t> </a:t>
            </a:r>
            <a:r>
              <a:rPr kumimoji="1" lang="ja-JP" altLang="en-US" sz="2800" dirty="0">
                <a:solidFill>
                  <a:schemeClr val="bg1"/>
                </a:solidFill>
                <a:effectLst>
                  <a:outerShdw blurRad="190500" dist="76200" dir="10800000" algn="bl" rotWithShape="0">
                    <a:schemeClr val="bg1">
                      <a:alpha val="40000"/>
                    </a:schemeClr>
                  </a:outerShdw>
                </a:effectLst>
                <a:latin typeface="HGP行書体" panose="03000600000000000000" pitchFamily="66" charset="-128"/>
                <a:ea typeface="HGP行書体" panose="03000600000000000000" pitchFamily="66" charset="-128"/>
              </a:rPr>
              <a:t>をこの一作に</a:t>
            </a:r>
            <a:r>
              <a:rPr kumimoji="1" lang="en-US" altLang="ja-JP" sz="2800" dirty="0">
                <a:solidFill>
                  <a:schemeClr val="bg1"/>
                </a:solidFill>
                <a:effectLst>
                  <a:outerShdw blurRad="190500" dist="76200" dir="10800000" algn="bl" rotWithShape="0">
                    <a:schemeClr val="bg1">
                      <a:alpha val="40000"/>
                    </a:schemeClr>
                  </a:outerShdw>
                </a:effectLst>
                <a:latin typeface="HGP行書体" panose="03000600000000000000" pitchFamily="66" charset="-128"/>
                <a:ea typeface="HGP行書体" panose="03000600000000000000" pitchFamily="66" charset="-128"/>
              </a:rPr>
              <a:t>!!</a:t>
            </a:r>
            <a:endParaRPr kumimoji="1" lang="ja-JP" altLang="en-US" sz="2400" dirty="0">
              <a:solidFill>
                <a:schemeClr val="bg1"/>
              </a:solidFill>
              <a:effectLst>
                <a:outerShdw blurRad="190500" dist="76200" dir="10800000" algn="bl" rotWithShape="0">
                  <a:schemeClr val="bg1">
                    <a:alpha val="40000"/>
                  </a:schemeClr>
                </a:outerShdw>
              </a:effectLst>
              <a:latin typeface="HGP行書体" panose="03000600000000000000" pitchFamily="66" charset="-128"/>
              <a:ea typeface="HGP行書体" panose="03000600000000000000" pitchFamily="66" charset="-128"/>
            </a:endParaRPr>
          </a:p>
        </p:txBody>
      </p:sp>
      <p:pic>
        <p:nvPicPr>
          <p:cNvPr id="8" name="図 7" descr="ダイアグラム&#10;&#10;AI 生成コンテンツは誤りを含む可能性があります。">
            <a:extLst>
              <a:ext uri="{FF2B5EF4-FFF2-40B4-BE49-F238E27FC236}">
                <a16:creationId xmlns:a16="http://schemas.microsoft.com/office/drawing/2014/main" id="{12A1DB3A-7E5F-AD90-AEE7-67042F7E2E2D}"/>
              </a:ext>
            </a:extLst>
          </p:cNvPr>
          <p:cNvPicPr>
            <a:picLocks noChangeAspect="1"/>
          </p:cNvPicPr>
          <p:nvPr/>
        </p:nvPicPr>
        <p:blipFill>
          <a:blip r:embed="rId5">
            <a:extLst>
              <a:ext uri="{28A0092B-C50C-407E-A947-70E740481C1C}">
                <a14:useLocalDpi xmlns:a14="http://schemas.microsoft.com/office/drawing/2010/main" val="0"/>
              </a:ext>
            </a:extLst>
          </a:blip>
          <a:srcRect t="4271"/>
          <a:stretch>
            <a:fillRect/>
          </a:stretch>
        </p:blipFill>
        <p:spPr>
          <a:xfrm>
            <a:off x="256059" y="410068"/>
            <a:ext cx="2266250" cy="1162618"/>
          </a:xfrm>
          <a:prstGeom prst="rect">
            <a:avLst/>
          </a:prstGeom>
        </p:spPr>
      </p:pic>
      <p:sp>
        <p:nvSpPr>
          <p:cNvPr id="5" name="テキスト ボックス 4">
            <a:extLst>
              <a:ext uri="{FF2B5EF4-FFF2-40B4-BE49-F238E27FC236}">
                <a16:creationId xmlns:a16="http://schemas.microsoft.com/office/drawing/2014/main" id="{B30F5172-2321-0A52-DDC3-7C6317B1C948}"/>
              </a:ext>
            </a:extLst>
          </p:cNvPr>
          <p:cNvSpPr txBox="1"/>
          <p:nvPr/>
        </p:nvSpPr>
        <p:spPr>
          <a:xfrm>
            <a:off x="2202083" y="8414966"/>
            <a:ext cx="2453833" cy="523220"/>
          </a:xfrm>
          <a:prstGeom prst="rect">
            <a:avLst/>
          </a:prstGeom>
          <a:noFill/>
        </p:spPr>
        <p:txBody>
          <a:bodyPr wrap="square" rtlCol="0">
            <a:spAutoFit/>
          </a:bodyPr>
          <a:lstStyle/>
          <a:p>
            <a:pPr algn="ctr"/>
            <a:r>
              <a:rPr kumimoji="1" lang="en-US" altLang="ja-JP" sz="2800" dirty="0">
                <a:solidFill>
                  <a:schemeClr val="bg1"/>
                </a:solidFill>
                <a:latin typeface="HGP行書体" panose="03000600000000000000" pitchFamily="66" charset="-128"/>
                <a:ea typeface="HGP行書体" panose="03000600000000000000" pitchFamily="66" charset="-128"/>
              </a:rPr>
              <a:t>-</a:t>
            </a:r>
            <a:r>
              <a:rPr kumimoji="1" lang="ja-JP" altLang="en-US" sz="2800" dirty="0">
                <a:solidFill>
                  <a:schemeClr val="bg1"/>
                </a:solidFill>
                <a:latin typeface="HGP行書体" panose="03000600000000000000" pitchFamily="66" charset="-128"/>
                <a:ea typeface="HGP行書体" panose="03000600000000000000" pitchFamily="66" charset="-128"/>
              </a:rPr>
              <a:t> １４ </a:t>
            </a:r>
            <a:r>
              <a:rPr kumimoji="1" lang="en-US" altLang="ja-JP" sz="2800" dirty="0">
                <a:solidFill>
                  <a:schemeClr val="bg1"/>
                </a:solidFill>
                <a:latin typeface="HGP行書体" panose="03000600000000000000" pitchFamily="66" charset="-128"/>
                <a:ea typeface="HGP行書体" panose="03000600000000000000" pitchFamily="66" charset="-128"/>
              </a:rPr>
              <a:t>-</a:t>
            </a:r>
            <a:endParaRPr kumimoji="1" lang="ja-JP" altLang="en-US" sz="2800" dirty="0">
              <a:solidFill>
                <a:schemeClr val="bg1"/>
              </a:solidFill>
              <a:latin typeface="HGP行書体" panose="03000600000000000000" pitchFamily="66" charset="-128"/>
              <a:ea typeface="HGP行書体" panose="03000600000000000000" pitchFamily="66" charset="-128"/>
            </a:endParaRPr>
          </a:p>
        </p:txBody>
      </p:sp>
      <p:sp>
        <p:nvSpPr>
          <p:cNvPr id="9" name="テキスト ボックス 8">
            <a:extLst>
              <a:ext uri="{FF2B5EF4-FFF2-40B4-BE49-F238E27FC236}">
                <a16:creationId xmlns:a16="http://schemas.microsoft.com/office/drawing/2014/main" id="{25388C89-546D-5A78-445A-183F51E24ABC}"/>
              </a:ext>
            </a:extLst>
          </p:cNvPr>
          <p:cNvSpPr txBox="1"/>
          <p:nvPr/>
        </p:nvSpPr>
        <p:spPr>
          <a:xfrm>
            <a:off x="130039" y="8390271"/>
            <a:ext cx="6597917" cy="461665"/>
          </a:xfrm>
          <a:prstGeom prst="rect">
            <a:avLst/>
          </a:prstGeom>
          <a:noFill/>
        </p:spPr>
        <p:txBody>
          <a:bodyPr wrap="square" rtlCol="0">
            <a:spAutoFit/>
          </a:bodyPr>
          <a:lstStyle/>
          <a:p>
            <a:pPr algn="ct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previousslide">
                  <a:extLst>
                    <a:ext uri="{A12FA001-AC4F-418D-AE19-62706E023703}">
                      <ahyp:hlinkClr xmlns:ahyp="http://schemas.microsoft.com/office/drawing/2018/hyperlinkcolor" val="tx"/>
                    </a:ext>
                  </a:extLst>
                </a:hlinkClick>
              </a:rPr>
              <a:t>前のページへ</a:t>
            </a:r>
            <a:r>
              <a:rPr kumimoji="1" lang="ja-JP" altLang="en-US" sz="2400" dirty="0">
                <a:solidFill>
                  <a:schemeClr val="bg1"/>
                </a:solidFill>
                <a:latin typeface="HGP行書体" panose="03000600000000000000" pitchFamily="66" charset="-128"/>
                <a:ea typeface="HGP行書体" panose="03000600000000000000" pitchFamily="66" charset="-128"/>
              </a:rPr>
              <a:t>　　　　　　　　　　　　　　　</a:t>
            </a: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nextslide">
                  <a:extLst>
                    <a:ext uri="{A12FA001-AC4F-418D-AE19-62706E023703}">
                      <ahyp:hlinkClr xmlns:ahyp="http://schemas.microsoft.com/office/drawing/2018/hyperlinkcolor" val="tx"/>
                    </a:ext>
                  </a:extLst>
                </a:hlinkClick>
              </a:rPr>
              <a:t>次のページへ</a:t>
            </a:r>
            <a:endParaRPr kumimoji="1" lang="ja-JP" altLang="en-US" sz="2400" u="sng" dirty="0">
              <a:solidFill>
                <a:schemeClr val="bg1"/>
              </a:solidFill>
              <a:latin typeface="HGP行書体" panose="03000600000000000000" pitchFamily="66" charset="-128"/>
              <a:ea typeface="HGP行書体" panose="03000600000000000000" pitchFamily="66" charset="-128"/>
            </a:endParaRPr>
          </a:p>
        </p:txBody>
      </p:sp>
      <p:sp>
        <p:nvSpPr>
          <p:cNvPr id="13" name="タイトル 7">
            <a:extLst>
              <a:ext uri="{FF2B5EF4-FFF2-40B4-BE49-F238E27FC236}">
                <a16:creationId xmlns:a16="http://schemas.microsoft.com/office/drawing/2014/main" id="{B0DD7262-86C7-A0BD-BFC1-F4D862A34BE6}"/>
              </a:ext>
            </a:extLst>
          </p:cNvPr>
          <p:cNvSpPr>
            <a:spLocks noGrp="1"/>
          </p:cNvSpPr>
          <p:nvPr>
            <p:ph type="ctrTitle"/>
          </p:nvPr>
        </p:nvSpPr>
        <p:spPr>
          <a:xfrm>
            <a:off x="-6639789" y="1557444"/>
            <a:ext cx="5829300" cy="3183467"/>
          </a:xfrm>
        </p:spPr>
        <p:txBody>
          <a:bodyPr/>
          <a:lstStyle/>
          <a:p>
            <a:r>
              <a:rPr lang="ja-JP" altLang="en-US" dirty="0">
                <a:latin typeface="HGP行書体" panose="03000600000000000000" pitchFamily="66" charset="-128"/>
                <a:ea typeface="HGP行書体" panose="03000600000000000000" pitchFamily="66" charset="-128"/>
              </a:rPr>
              <a:t>こだわり①</a:t>
            </a:r>
          </a:p>
        </p:txBody>
      </p:sp>
    </p:spTree>
    <p:extLst>
      <p:ext uri="{BB962C8B-B14F-4D97-AF65-F5344CB8AC3E}">
        <p14:creationId xmlns:p14="http://schemas.microsoft.com/office/powerpoint/2010/main" val="612249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5A7A5-DA42-1B2B-36E5-0C0E4C8FEFA2}"/>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83BE97D2-71C9-1A96-AA83-C1B8D844BF3C}"/>
              </a:ext>
            </a:extLst>
          </p:cNvPr>
          <p:cNvPicPr>
            <a:picLocks noGrp="1" noRot="1" noChangeAspect="1" noMove="1" noResize="1" noEditPoints="1" noAdjustHandles="1" noChangeArrowheads="1" noChangeShapeType="1" noCrop="1"/>
          </p:cNvPicPr>
          <p:nvPr/>
        </p:nvPicPr>
        <p:blipFill rotWithShape="1">
          <a:blip r:embed="rId2">
            <a:alphaModFix/>
            <a:extLst>
              <a:ext uri="{28A0092B-C50C-407E-A947-70E740481C1C}">
                <a14:useLocalDpi xmlns:a14="http://schemas.microsoft.com/office/drawing/2010/main" val="0"/>
              </a:ext>
            </a:extLst>
          </a:blip>
          <a:srcRect l="12445" t="7888" r="12586" b="7876"/>
          <a:stretch>
            <a:fillRect/>
          </a:stretch>
        </p:blipFill>
        <p:spPr bwMode="auto">
          <a:xfrm rot="16200000">
            <a:off x="-1143001" y="1142998"/>
            <a:ext cx="9144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ACE172F4-549B-6CD6-2CD7-4DF3E09D7C6F}"/>
              </a:ext>
            </a:extLst>
          </p:cNvPr>
          <p:cNvSpPr txBox="1"/>
          <p:nvPr/>
        </p:nvSpPr>
        <p:spPr>
          <a:xfrm>
            <a:off x="83082" y="1965582"/>
            <a:ext cx="6691833" cy="1661993"/>
          </a:xfrm>
          <a:prstGeom prst="rect">
            <a:avLst/>
          </a:prstGeom>
          <a:noFill/>
        </p:spPr>
        <p:txBody>
          <a:bodyPr wrap="square" rtlCol="0">
            <a:spAutoFit/>
          </a:bodyPr>
          <a:lstStyle/>
          <a:p>
            <a:r>
              <a:rPr kumimoji="1" lang="ja-JP" altLang="en-US" sz="5400" dirty="0">
                <a:solidFill>
                  <a:schemeClr val="bg1"/>
                </a:solidFill>
                <a:effectLst>
                  <a:outerShdw blurRad="76200" dist="203200" dir="9060000" algn="bl" rotWithShape="0">
                    <a:prstClr val="black">
                      <a:alpha val="40000"/>
                    </a:prstClr>
                  </a:outerShdw>
                </a:effectLst>
                <a:latin typeface="HGP行書体" panose="03000600000000000000" pitchFamily="66" charset="-128"/>
                <a:ea typeface="HGP行書体" panose="03000600000000000000" pitchFamily="66" charset="-128"/>
              </a:rPr>
              <a:t>②</a:t>
            </a:r>
            <a:r>
              <a:rPr kumimoji="1" lang="ja-JP" altLang="en-US" sz="5400" dirty="0">
                <a:solidFill>
                  <a:schemeClr val="bg1"/>
                </a:solidFill>
                <a:effectLst>
                  <a:outerShdw blurRad="50800" dist="203200" dir="9060000" algn="bl" rotWithShape="0">
                    <a:prstClr val="black">
                      <a:alpha val="40000"/>
                    </a:prstClr>
                  </a:outerShdw>
                </a:effectLst>
                <a:latin typeface="HGP行書体" panose="03000600000000000000" pitchFamily="66" charset="-128"/>
                <a:ea typeface="HGP行書体" panose="03000600000000000000" pitchFamily="66" charset="-128"/>
              </a:rPr>
              <a:t> </a:t>
            </a:r>
            <a:r>
              <a:rPr kumimoji="1" lang="ja-JP" altLang="en-US" sz="4800" dirty="0">
                <a:solidFill>
                  <a:schemeClr val="bg1"/>
                </a:solidFill>
                <a:effectLst>
                  <a:outerShdw blurRad="101600" dist="165100" dir="8280000" algn="bl" rotWithShape="0">
                    <a:prstClr val="black">
                      <a:alpha val="40000"/>
                    </a:prstClr>
                  </a:outerShdw>
                </a:effectLst>
                <a:latin typeface="HGP行書体" panose="03000600000000000000" pitchFamily="66" charset="-128"/>
                <a:ea typeface="HGP行書体" panose="03000600000000000000" pitchFamily="66" charset="-128"/>
              </a:rPr>
              <a:t>ぶ</a:t>
            </a:r>
            <a:r>
              <a:rPr kumimoji="1" lang="ja-JP" altLang="en-US" sz="4800" dirty="0">
                <a:solidFill>
                  <a:schemeClr val="bg1"/>
                </a:solidFill>
                <a:effectLst>
                  <a:outerShdw blurRad="50800" dist="101600" dir="6360000" algn="bl" rotWithShape="0">
                    <a:prstClr val="black">
                      <a:alpha val="40000"/>
                    </a:prstClr>
                  </a:outerShdw>
                </a:effectLst>
                <a:latin typeface="HGP行書体" panose="03000600000000000000" pitchFamily="66" charset="-128"/>
                <a:ea typeface="HGP行書体" panose="03000600000000000000" pitchFamily="66" charset="-128"/>
              </a:rPr>
              <a:t>っ</a:t>
            </a:r>
            <a:r>
              <a:rPr kumimoji="1" lang="ja-JP" altLang="en-US" sz="4800" dirty="0">
                <a:solidFill>
                  <a:schemeClr val="bg1"/>
                </a:solidFill>
                <a:effectLst>
                  <a:outerShdw blurRad="50800" dist="177800" dir="6540000" algn="bl" rotWithShape="0">
                    <a:prstClr val="black">
                      <a:alpha val="40000"/>
                    </a:prstClr>
                  </a:outerShdw>
                </a:effectLst>
                <a:latin typeface="HGP行書体" panose="03000600000000000000" pitchFamily="66" charset="-128"/>
                <a:ea typeface="HGP行書体" panose="03000600000000000000" pitchFamily="66" charset="-128"/>
              </a:rPr>
              <a:t>飛ばされる</a:t>
            </a:r>
            <a:r>
              <a:rPr kumimoji="1" lang="ja-JP" altLang="en-US" sz="5400" dirty="0">
                <a:solidFill>
                  <a:schemeClr val="bg1"/>
                </a:solidFill>
                <a:effectLst>
                  <a:outerShdw blurRad="50800" dist="177800" dir="6540000" algn="bl" rotWithShape="0">
                    <a:prstClr val="black">
                      <a:alpha val="40000"/>
                    </a:prstClr>
                  </a:outerShdw>
                </a:effectLst>
                <a:latin typeface="HGP行書体" panose="03000600000000000000" pitchFamily="66" charset="-128"/>
                <a:ea typeface="HGP行書体" panose="03000600000000000000" pitchFamily="66" charset="-128"/>
              </a:rPr>
              <a:t>敵</a:t>
            </a:r>
            <a:r>
              <a:rPr kumimoji="1" lang="ja-JP" altLang="en-US" sz="4800" dirty="0">
                <a:solidFill>
                  <a:schemeClr val="bg1"/>
                </a:solidFill>
                <a:effectLst>
                  <a:outerShdw blurRad="50800" dist="177800" dir="6540000" algn="bl" rotWithShape="0">
                    <a:prstClr val="black">
                      <a:alpha val="40000"/>
                    </a:prstClr>
                  </a:outerShdw>
                </a:effectLst>
                <a:latin typeface="HGP行書体" panose="03000600000000000000" pitchFamily="66" charset="-128"/>
                <a:ea typeface="HGP行書体" panose="03000600000000000000" pitchFamily="66" charset="-128"/>
              </a:rPr>
              <a:t>が</a:t>
            </a:r>
            <a:endParaRPr kumimoji="1" lang="en-US" altLang="ja-JP" sz="5400" dirty="0">
              <a:solidFill>
                <a:schemeClr val="bg1"/>
              </a:solidFill>
              <a:effectLst>
                <a:outerShdw blurRad="50800" dist="177800" dir="6540000" algn="bl" rotWithShape="0">
                  <a:prstClr val="black">
                    <a:alpha val="40000"/>
                  </a:prstClr>
                </a:outerShdw>
              </a:effectLst>
              <a:latin typeface="HGP行書体" panose="03000600000000000000" pitchFamily="66" charset="-128"/>
              <a:ea typeface="HGP行書体" panose="03000600000000000000" pitchFamily="66" charset="-128"/>
            </a:endParaRPr>
          </a:p>
          <a:p>
            <a:pPr algn="r"/>
            <a:r>
              <a:rPr kumimoji="1" lang="ja-JP" altLang="en-US" sz="4800" dirty="0">
                <a:solidFill>
                  <a:schemeClr val="bg1"/>
                </a:solidFill>
                <a:effectLst>
                  <a:innerShdw blurRad="63500" dist="50800" dir="13500000">
                    <a:prstClr val="black">
                      <a:alpha val="17000"/>
                    </a:prstClr>
                  </a:innerShdw>
                </a:effectLst>
                <a:latin typeface="+mj-lt"/>
                <a:ea typeface="HGP行書体" panose="03000600000000000000" pitchFamily="66" charset="-128"/>
              </a:rPr>
              <a:t>シュール</a:t>
            </a:r>
            <a:r>
              <a:rPr kumimoji="1" lang="ja-JP" altLang="en-US" sz="4800" dirty="0">
                <a:solidFill>
                  <a:schemeClr val="bg1"/>
                </a:solidFill>
                <a:effectLst>
                  <a:innerShdw blurRad="63500" dist="50800" dir="13500000">
                    <a:prstClr val="black">
                      <a:alpha val="17000"/>
                    </a:prstClr>
                  </a:innerShdw>
                </a:effectLst>
                <a:latin typeface="HGP行書体" panose="03000600000000000000" pitchFamily="66" charset="-128"/>
                <a:ea typeface="HGP行書体" panose="03000600000000000000" pitchFamily="66" charset="-128"/>
              </a:rPr>
              <a:t>に見えるように</a:t>
            </a:r>
            <a:r>
              <a:rPr kumimoji="1" lang="ja-JP" altLang="en-US" sz="4800" dirty="0">
                <a:solidFill>
                  <a:schemeClr val="bg1"/>
                </a:solidFill>
                <a:effectLst>
                  <a:outerShdw blurRad="63500" dist="190500" dir="2160000" algn="bl" rotWithShape="0">
                    <a:prstClr val="black">
                      <a:alpha val="40000"/>
                    </a:prstClr>
                  </a:outerShdw>
                </a:effectLst>
                <a:latin typeface="HGP行書体" panose="03000600000000000000" pitchFamily="66" charset="-128"/>
                <a:ea typeface="HGP行書体" panose="03000600000000000000" pitchFamily="66" charset="-128"/>
              </a:rPr>
              <a:t>した</a:t>
            </a:r>
          </a:p>
        </p:txBody>
      </p:sp>
      <p:pic>
        <p:nvPicPr>
          <p:cNvPr id="21" name="図 20" descr="テキスト&#10;&#10;AI 生成コンテンツは誤りを含む可能性があります。">
            <a:extLst>
              <a:ext uri="{FF2B5EF4-FFF2-40B4-BE49-F238E27FC236}">
                <a16:creationId xmlns:a16="http://schemas.microsoft.com/office/drawing/2014/main" id="{B88A8674-27AB-DEF4-9149-707F33291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4" y="4133184"/>
            <a:ext cx="6858000" cy="1731981"/>
          </a:xfrm>
          <a:prstGeom prst="rect">
            <a:avLst/>
          </a:prstGeom>
        </p:spPr>
      </p:pic>
      <p:sp>
        <p:nvSpPr>
          <p:cNvPr id="22" name="テキスト ボックス 21">
            <a:extLst>
              <a:ext uri="{FF2B5EF4-FFF2-40B4-BE49-F238E27FC236}">
                <a16:creationId xmlns:a16="http://schemas.microsoft.com/office/drawing/2014/main" id="{4999CEBF-6284-E653-3D45-629268AC4556}"/>
              </a:ext>
            </a:extLst>
          </p:cNvPr>
          <p:cNvSpPr txBox="1"/>
          <p:nvPr/>
        </p:nvSpPr>
        <p:spPr>
          <a:xfrm>
            <a:off x="-680722" y="3757231"/>
            <a:ext cx="3058453" cy="369332"/>
          </a:xfrm>
          <a:prstGeom prst="rect">
            <a:avLst/>
          </a:prstGeom>
          <a:noFill/>
        </p:spPr>
        <p:txBody>
          <a:bodyPr wrap="square" rtlCol="0">
            <a:spAutoFit/>
          </a:bodyPr>
          <a:lstStyle/>
          <a:p>
            <a:pPr algn="ctr"/>
            <a:r>
              <a:rPr kumimoji="1" lang="en-US" altLang="ja-JP" dirty="0">
                <a:solidFill>
                  <a:schemeClr val="bg1"/>
                </a:solidFill>
                <a:latin typeface="HGP行書体" panose="03000600000000000000" pitchFamily="66" charset="-128"/>
                <a:ea typeface="HGP行書体" panose="03000600000000000000" pitchFamily="66" charset="-128"/>
              </a:rPr>
              <a:t>Enemy</a:t>
            </a:r>
            <a:r>
              <a:rPr kumimoji="1" lang="ja-JP" altLang="en-US" dirty="0">
                <a:solidFill>
                  <a:schemeClr val="bg1"/>
                </a:solidFill>
                <a:latin typeface="HGP行書体" panose="03000600000000000000" pitchFamily="66" charset="-128"/>
                <a:ea typeface="HGP行書体" panose="03000600000000000000" pitchFamily="66" charset="-128"/>
              </a:rPr>
              <a:t>構造体</a:t>
            </a:r>
          </a:p>
        </p:txBody>
      </p:sp>
      <p:sp>
        <p:nvSpPr>
          <p:cNvPr id="25" name="テキスト ボックス 24">
            <a:extLst>
              <a:ext uri="{FF2B5EF4-FFF2-40B4-BE49-F238E27FC236}">
                <a16:creationId xmlns:a16="http://schemas.microsoft.com/office/drawing/2014/main" id="{52AD529D-78D3-393B-2412-D98A34B66E55}"/>
              </a:ext>
            </a:extLst>
          </p:cNvPr>
          <p:cNvSpPr txBox="1"/>
          <p:nvPr/>
        </p:nvSpPr>
        <p:spPr>
          <a:xfrm>
            <a:off x="-680723" y="5988054"/>
            <a:ext cx="3058453" cy="369332"/>
          </a:xfrm>
          <a:prstGeom prst="rect">
            <a:avLst/>
          </a:prstGeom>
          <a:noFill/>
        </p:spPr>
        <p:txBody>
          <a:bodyPr wrap="square" rtlCol="0">
            <a:spAutoFit/>
          </a:bodyPr>
          <a:lstStyle/>
          <a:p>
            <a:pPr algn="ctr"/>
            <a:r>
              <a:rPr kumimoji="1" lang="en-US" altLang="ja-JP" dirty="0">
                <a:solidFill>
                  <a:schemeClr val="bg1"/>
                </a:solidFill>
                <a:latin typeface="HGP行書体" panose="03000600000000000000" pitchFamily="66" charset="-128"/>
                <a:ea typeface="HGP行書体" panose="03000600000000000000" pitchFamily="66" charset="-128"/>
              </a:rPr>
              <a:t>Enemy</a:t>
            </a:r>
            <a:r>
              <a:rPr kumimoji="1" lang="ja-JP" altLang="en-US" dirty="0">
                <a:solidFill>
                  <a:schemeClr val="bg1"/>
                </a:solidFill>
                <a:latin typeface="HGP行書体" panose="03000600000000000000" pitchFamily="66" charset="-128"/>
                <a:ea typeface="HGP行書体" panose="03000600000000000000" pitchFamily="66" charset="-128"/>
              </a:rPr>
              <a:t>宣言</a:t>
            </a:r>
          </a:p>
        </p:txBody>
      </p:sp>
      <p:sp>
        <p:nvSpPr>
          <p:cNvPr id="53" name="二等辺三角形 52">
            <a:extLst>
              <a:ext uri="{FF2B5EF4-FFF2-40B4-BE49-F238E27FC236}">
                <a16:creationId xmlns:a16="http://schemas.microsoft.com/office/drawing/2014/main" id="{0A818BA9-B42F-6640-5734-C7B0A16C93B9}"/>
              </a:ext>
            </a:extLst>
          </p:cNvPr>
          <p:cNvSpPr/>
          <p:nvPr/>
        </p:nvSpPr>
        <p:spPr>
          <a:xfrm>
            <a:off x="1380752" y="4201321"/>
            <a:ext cx="2236440" cy="627024"/>
          </a:xfrm>
          <a:custGeom>
            <a:avLst/>
            <a:gdLst>
              <a:gd name="connsiteX0" fmla="*/ 0 w 1362449"/>
              <a:gd name="connsiteY0" fmla="*/ 541683 h 541683"/>
              <a:gd name="connsiteX1" fmla="*/ 681225 w 1362449"/>
              <a:gd name="connsiteY1" fmla="*/ 0 h 541683"/>
              <a:gd name="connsiteX2" fmla="*/ 1362449 w 1362449"/>
              <a:gd name="connsiteY2" fmla="*/ 541683 h 541683"/>
              <a:gd name="connsiteX3" fmla="*/ 0 w 1362449"/>
              <a:gd name="connsiteY3" fmla="*/ 541683 h 541683"/>
              <a:gd name="connsiteX0" fmla="*/ 0 w 1854705"/>
              <a:gd name="connsiteY0" fmla="*/ 518823 h 518823"/>
              <a:gd name="connsiteX1" fmla="*/ 1854705 w 1854705"/>
              <a:gd name="connsiteY1" fmla="*/ 0 h 518823"/>
              <a:gd name="connsiteX2" fmla="*/ 1362449 w 1854705"/>
              <a:gd name="connsiteY2" fmla="*/ 518823 h 518823"/>
              <a:gd name="connsiteX3" fmla="*/ 0 w 1854705"/>
              <a:gd name="connsiteY3" fmla="*/ 518823 h 518823"/>
              <a:gd name="connsiteX0" fmla="*/ 0 w 1911089"/>
              <a:gd name="connsiteY0" fmla="*/ 518823 h 1067463"/>
              <a:gd name="connsiteX1" fmla="*/ 1854705 w 1911089"/>
              <a:gd name="connsiteY1" fmla="*/ 0 h 1067463"/>
              <a:gd name="connsiteX2" fmla="*/ 1911089 w 1911089"/>
              <a:gd name="connsiteY2" fmla="*/ 1067463 h 1067463"/>
              <a:gd name="connsiteX3" fmla="*/ 0 w 1911089"/>
              <a:gd name="connsiteY3" fmla="*/ 518823 h 1067463"/>
              <a:gd name="connsiteX0" fmla="*/ 0 w 2368289"/>
              <a:gd name="connsiteY0" fmla="*/ 137823 h 1067463"/>
              <a:gd name="connsiteX1" fmla="*/ 2311905 w 2368289"/>
              <a:gd name="connsiteY1" fmla="*/ 0 h 1067463"/>
              <a:gd name="connsiteX2" fmla="*/ 2368289 w 2368289"/>
              <a:gd name="connsiteY2" fmla="*/ 1067463 h 1067463"/>
              <a:gd name="connsiteX3" fmla="*/ 0 w 2368289"/>
              <a:gd name="connsiteY3" fmla="*/ 137823 h 1067463"/>
              <a:gd name="connsiteX0" fmla="*/ 0 w 2311905"/>
              <a:gd name="connsiteY0" fmla="*/ 137823 h 679405"/>
              <a:gd name="connsiteX1" fmla="*/ 2311905 w 2311905"/>
              <a:gd name="connsiteY1" fmla="*/ 0 h 679405"/>
              <a:gd name="connsiteX2" fmla="*/ 2210747 w 2311905"/>
              <a:gd name="connsiteY2" fmla="*/ 679405 h 679405"/>
              <a:gd name="connsiteX3" fmla="*/ 0 w 2311905"/>
              <a:gd name="connsiteY3" fmla="*/ 137823 h 679405"/>
            </a:gdLst>
            <a:ahLst/>
            <a:cxnLst>
              <a:cxn ang="0">
                <a:pos x="connsiteX0" y="connsiteY0"/>
              </a:cxn>
              <a:cxn ang="0">
                <a:pos x="connsiteX1" y="connsiteY1"/>
              </a:cxn>
              <a:cxn ang="0">
                <a:pos x="connsiteX2" y="connsiteY2"/>
              </a:cxn>
              <a:cxn ang="0">
                <a:pos x="connsiteX3" y="connsiteY3"/>
              </a:cxn>
            </a:cxnLst>
            <a:rect l="l" t="t" r="r" b="b"/>
            <a:pathLst>
              <a:path w="2311905" h="679405">
                <a:moveTo>
                  <a:pt x="0" y="137823"/>
                </a:moveTo>
                <a:lnTo>
                  <a:pt x="2311905" y="0"/>
                </a:lnTo>
                <a:lnTo>
                  <a:pt x="2210747" y="679405"/>
                </a:lnTo>
                <a:lnTo>
                  <a:pt x="0" y="137823"/>
                </a:lnTo>
                <a:close/>
              </a:path>
            </a:pathLst>
          </a:custGeom>
          <a:solidFill>
            <a:srgbClr val="FFFF00">
              <a:alpha val="45000"/>
            </a:srgbClr>
          </a:solidFill>
          <a:effectLst>
            <a:outerShdw blurRad="50800" dist="50800" dir="5400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D705C9BA-FB51-B53F-888F-55747140A01C}"/>
              </a:ext>
            </a:extLst>
          </p:cNvPr>
          <p:cNvSpPr txBox="1"/>
          <p:nvPr/>
        </p:nvSpPr>
        <p:spPr>
          <a:xfrm>
            <a:off x="3267039" y="3786490"/>
            <a:ext cx="2982076" cy="369332"/>
          </a:xfrm>
          <a:prstGeom prst="rect">
            <a:avLst/>
          </a:prstGeom>
          <a:noFill/>
        </p:spPr>
        <p:txBody>
          <a:bodyPr wrap="square" rtlCol="0">
            <a:spAutoFit/>
          </a:bodyPr>
          <a:lstStyle/>
          <a:p>
            <a:r>
              <a:rPr kumimoji="1" lang="en-US" altLang="ja-JP" dirty="0">
                <a:solidFill>
                  <a:schemeClr val="bg1"/>
                </a:solidFill>
                <a:latin typeface="HGP行書体" panose="03000600000000000000" pitchFamily="66" charset="-128"/>
                <a:ea typeface="HGP行書体" panose="03000600000000000000" pitchFamily="66" charset="-128"/>
              </a:rPr>
              <a:t>Enemy</a:t>
            </a:r>
            <a:r>
              <a:rPr kumimoji="1" lang="ja-JP" altLang="en-US" dirty="0">
                <a:solidFill>
                  <a:schemeClr val="bg1"/>
                </a:solidFill>
                <a:latin typeface="HGP行書体" panose="03000600000000000000" pitchFamily="66" charset="-128"/>
                <a:ea typeface="HGP行書体" panose="03000600000000000000" pitchFamily="66" charset="-128"/>
              </a:rPr>
              <a:t>のアニメーション構造体</a:t>
            </a:r>
          </a:p>
        </p:txBody>
      </p:sp>
      <p:pic>
        <p:nvPicPr>
          <p:cNvPr id="58" name="図 57" descr="モニター画面に映る文字&#10;&#10;AI 生成コンテンツは誤りを含む可能性があります。">
            <a:extLst>
              <a:ext uri="{FF2B5EF4-FFF2-40B4-BE49-F238E27FC236}">
                <a16:creationId xmlns:a16="http://schemas.microsoft.com/office/drawing/2014/main" id="{E5A67555-D3DB-6DF9-2D6A-847ECE445826}"/>
              </a:ext>
            </a:extLst>
          </p:cNvPr>
          <p:cNvPicPr>
            <a:picLocks noChangeAspect="1"/>
          </p:cNvPicPr>
          <p:nvPr/>
        </p:nvPicPr>
        <p:blipFill>
          <a:blip r:embed="rId4">
            <a:extLst>
              <a:ext uri="{28A0092B-C50C-407E-A947-70E740481C1C}">
                <a14:useLocalDpi xmlns:a14="http://schemas.microsoft.com/office/drawing/2010/main" val="0"/>
              </a:ext>
            </a:extLst>
          </a:blip>
          <a:srcRect t="6327" b="14902"/>
          <a:stretch>
            <a:fillRect/>
          </a:stretch>
        </p:blipFill>
        <p:spPr>
          <a:xfrm>
            <a:off x="3159390" y="4178460"/>
            <a:ext cx="3615525" cy="1058100"/>
          </a:xfrm>
          <a:prstGeom prst="rect">
            <a:avLst/>
          </a:prstGeom>
          <a:effectLst>
            <a:glow rad="50800">
              <a:srgbClr val="FFFF00"/>
            </a:glow>
          </a:effectLst>
        </p:spPr>
      </p:pic>
      <p:sp>
        <p:nvSpPr>
          <p:cNvPr id="7" name="テキスト ボックス 6">
            <a:extLst>
              <a:ext uri="{FF2B5EF4-FFF2-40B4-BE49-F238E27FC236}">
                <a16:creationId xmlns:a16="http://schemas.microsoft.com/office/drawing/2014/main" id="{78853CF1-DB19-DD20-88DF-A7C4E830CE73}"/>
              </a:ext>
            </a:extLst>
          </p:cNvPr>
          <p:cNvSpPr txBox="1"/>
          <p:nvPr/>
        </p:nvSpPr>
        <p:spPr>
          <a:xfrm>
            <a:off x="2139499" y="762683"/>
            <a:ext cx="4823749" cy="923330"/>
          </a:xfrm>
          <a:prstGeom prst="rect">
            <a:avLst/>
          </a:prstGeom>
          <a:noFill/>
        </p:spPr>
        <p:txBody>
          <a:bodyPr wrap="square" rtlCol="0">
            <a:spAutoFit/>
          </a:bodyPr>
          <a:lstStyle/>
          <a:p>
            <a:pPr algn="ctr"/>
            <a:r>
              <a:rPr kumimoji="1" lang="ja-JP" altLang="en-US" sz="3600" dirty="0">
                <a:solidFill>
                  <a:schemeClr val="bg1"/>
                </a:solidFill>
                <a:effectLst>
                  <a:outerShdw blurRad="50800" dist="292100" dir="10800000" algn="bl" rotWithShape="0">
                    <a:prstClr val="black">
                      <a:alpha val="40000"/>
                    </a:prstClr>
                  </a:outerShdw>
                </a:effectLst>
                <a:latin typeface="HGP行書体" panose="03000600000000000000" pitchFamily="66" charset="-128"/>
                <a:ea typeface="HGP行書体" panose="03000600000000000000" pitchFamily="66" charset="-128"/>
              </a:rPr>
              <a:t>制作時</a:t>
            </a:r>
            <a:r>
              <a:rPr kumimoji="1" lang="ja-JP" altLang="en-US" sz="3600" dirty="0">
                <a:solidFill>
                  <a:schemeClr val="bg1"/>
                </a:solidFill>
                <a:effectLst>
                  <a:outerShdw blurRad="50800" dist="177800" dir="10980000" algn="bl" rotWithShape="0">
                    <a:prstClr val="black">
                      <a:alpha val="40000"/>
                    </a:prstClr>
                  </a:outerShdw>
                </a:effectLst>
                <a:latin typeface="HGP行書体" panose="03000600000000000000" pitchFamily="66" charset="-128"/>
                <a:ea typeface="HGP行書体" panose="03000600000000000000" pitchFamily="66" charset="-128"/>
              </a:rPr>
              <a:t>の</a:t>
            </a:r>
            <a:r>
              <a:rPr kumimoji="1" lang="ja-JP" altLang="en-US" sz="5400" dirty="0">
                <a:solidFill>
                  <a:schemeClr val="bg1"/>
                </a:solidFill>
                <a:effectLst>
                  <a:glow rad="101600">
                    <a:srgbClr val="FFFF00">
                      <a:alpha val="40000"/>
                    </a:srgbClr>
                  </a:glow>
                  <a:outerShdw blurRad="50800" dist="12700" dir="5400000" algn="ctr" rotWithShape="0">
                    <a:srgbClr val="FFFF00">
                      <a:alpha val="88000"/>
                    </a:srgbClr>
                  </a:outerShdw>
                </a:effectLst>
                <a:latin typeface="HGP行書体" panose="03000600000000000000" pitchFamily="66" charset="-128"/>
                <a:ea typeface="HGP行書体" panose="03000600000000000000" pitchFamily="66" charset="-128"/>
              </a:rPr>
              <a:t>こだわり</a:t>
            </a:r>
            <a:endParaRPr kumimoji="1" lang="ja-JP" altLang="en-US" sz="3600" dirty="0">
              <a:solidFill>
                <a:schemeClr val="bg1"/>
              </a:solidFill>
              <a:effectLst>
                <a:glow rad="101600">
                  <a:srgbClr val="FFFF00">
                    <a:alpha val="40000"/>
                  </a:srgbClr>
                </a:glow>
                <a:outerShdw blurRad="50800" dist="12700" dir="5400000" algn="ctr" rotWithShape="0">
                  <a:srgbClr val="FFFF00">
                    <a:alpha val="88000"/>
                  </a:srgbClr>
                </a:outerShdw>
              </a:effectLst>
              <a:latin typeface="HGP行書体" panose="03000600000000000000" pitchFamily="66" charset="-128"/>
              <a:ea typeface="HGP行書体" panose="03000600000000000000" pitchFamily="66" charset="-128"/>
            </a:endParaRPr>
          </a:p>
        </p:txBody>
      </p:sp>
      <p:sp>
        <p:nvSpPr>
          <p:cNvPr id="8" name="テキスト ボックス 7">
            <a:extLst>
              <a:ext uri="{FF2B5EF4-FFF2-40B4-BE49-F238E27FC236}">
                <a16:creationId xmlns:a16="http://schemas.microsoft.com/office/drawing/2014/main" id="{929D91F9-5634-5471-41AA-D7C480275DE2}"/>
              </a:ext>
            </a:extLst>
          </p:cNvPr>
          <p:cNvSpPr txBox="1"/>
          <p:nvPr/>
        </p:nvSpPr>
        <p:spPr>
          <a:xfrm>
            <a:off x="2975607" y="265951"/>
            <a:ext cx="2858947" cy="646331"/>
          </a:xfrm>
          <a:prstGeom prst="rect">
            <a:avLst/>
          </a:prstGeom>
          <a:noFill/>
        </p:spPr>
        <p:txBody>
          <a:bodyPr wrap="square" rtlCol="0">
            <a:spAutoFit/>
          </a:bodyPr>
          <a:lstStyle/>
          <a:p>
            <a:pPr algn="ctr"/>
            <a:r>
              <a:rPr kumimoji="1" lang="ja-JP" altLang="en-US" sz="3600" dirty="0">
                <a:solidFill>
                  <a:schemeClr val="bg1"/>
                </a:solidFill>
                <a:effectLst>
                  <a:outerShdw blurRad="63500" dist="190500" dir="14400000" algn="bl" rotWithShape="0">
                    <a:prstClr val="black">
                      <a:alpha val="40000"/>
                    </a:prstClr>
                  </a:outerShdw>
                </a:effectLst>
                <a:latin typeface="HGP行書体" panose="03000600000000000000" pitchFamily="66" charset="-128"/>
                <a:ea typeface="HGP行書体" panose="03000600000000000000" pitchFamily="66" charset="-128"/>
              </a:rPr>
              <a:t>棒人間の乱</a:t>
            </a:r>
          </a:p>
        </p:txBody>
      </p:sp>
      <p:pic>
        <p:nvPicPr>
          <p:cNvPr id="9" name="図 8" descr="ダイアグラム&#10;&#10;AI 生成コンテンツは誤りを含む可能性があります。">
            <a:extLst>
              <a:ext uri="{FF2B5EF4-FFF2-40B4-BE49-F238E27FC236}">
                <a16:creationId xmlns:a16="http://schemas.microsoft.com/office/drawing/2014/main" id="{F7A50ED2-B7DE-1FF0-B573-7D1A72839BEA}"/>
              </a:ext>
            </a:extLst>
          </p:cNvPr>
          <p:cNvPicPr>
            <a:picLocks noChangeAspect="1"/>
          </p:cNvPicPr>
          <p:nvPr/>
        </p:nvPicPr>
        <p:blipFill>
          <a:blip r:embed="rId5">
            <a:extLst>
              <a:ext uri="{28A0092B-C50C-407E-A947-70E740481C1C}">
                <a14:useLocalDpi xmlns:a14="http://schemas.microsoft.com/office/drawing/2010/main" val="0"/>
              </a:ext>
            </a:extLst>
          </a:blip>
          <a:srcRect t="4271"/>
          <a:stretch>
            <a:fillRect/>
          </a:stretch>
        </p:blipFill>
        <p:spPr>
          <a:xfrm>
            <a:off x="256059" y="410068"/>
            <a:ext cx="2266250" cy="1162618"/>
          </a:xfrm>
          <a:prstGeom prst="rect">
            <a:avLst/>
          </a:prstGeom>
        </p:spPr>
      </p:pic>
      <p:grpSp>
        <p:nvGrpSpPr>
          <p:cNvPr id="20" name="グループ化 19">
            <a:extLst>
              <a:ext uri="{FF2B5EF4-FFF2-40B4-BE49-F238E27FC236}">
                <a16:creationId xmlns:a16="http://schemas.microsoft.com/office/drawing/2014/main" id="{FFD879D4-E12E-4CAF-685B-E70603F43363}"/>
              </a:ext>
            </a:extLst>
          </p:cNvPr>
          <p:cNvGrpSpPr/>
          <p:nvPr/>
        </p:nvGrpSpPr>
        <p:grpSpPr>
          <a:xfrm>
            <a:off x="150413" y="7595750"/>
            <a:ext cx="3757278" cy="833364"/>
            <a:chOff x="83082" y="7621979"/>
            <a:chExt cx="3757278" cy="833364"/>
          </a:xfrm>
        </p:grpSpPr>
        <p:sp>
          <p:nvSpPr>
            <p:cNvPr id="38" name="テキスト ボックス 37">
              <a:extLst>
                <a:ext uri="{FF2B5EF4-FFF2-40B4-BE49-F238E27FC236}">
                  <a16:creationId xmlns:a16="http://schemas.microsoft.com/office/drawing/2014/main" id="{24FAC1B6-8F74-71CE-609B-D0A393152706}"/>
                </a:ext>
              </a:extLst>
            </p:cNvPr>
            <p:cNvSpPr txBox="1"/>
            <p:nvPr/>
          </p:nvSpPr>
          <p:spPr>
            <a:xfrm>
              <a:off x="83082" y="7853996"/>
              <a:ext cx="3345918" cy="369331"/>
            </a:xfrm>
            <a:prstGeom prst="rect">
              <a:avLst/>
            </a:prstGeom>
            <a:noFill/>
          </p:spPr>
          <p:txBody>
            <a:bodyPr wrap="square" rtlCol="0">
              <a:spAutoFit/>
            </a:bodyPr>
            <a:lstStyle/>
            <a:p>
              <a:r>
                <a:rPr kumimoji="1" lang="en-US" altLang="ja-JP" dirty="0">
                  <a:solidFill>
                    <a:schemeClr val="bg1"/>
                  </a:solidFill>
                  <a:latin typeface="HGP行書体" panose="03000600000000000000" pitchFamily="66" charset="-128"/>
                  <a:ea typeface="HGP行書体" panose="03000600000000000000" pitchFamily="66" charset="-128"/>
                </a:rPr>
                <a:t> 0                1                </a:t>
              </a:r>
              <a:r>
                <a:rPr kumimoji="1" lang="ja-JP" altLang="en-US" dirty="0">
                  <a:solidFill>
                    <a:schemeClr val="bg1"/>
                  </a:solidFill>
                  <a:latin typeface="HGP行書体" panose="03000600000000000000" pitchFamily="66" charset="-128"/>
                  <a:ea typeface="HGP行書体" panose="03000600000000000000" pitchFamily="66" charset="-128"/>
                </a:rPr>
                <a:t> </a:t>
              </a:r>
              <a:r>
                <a:rPr kumimoji="1" lang="en-US" altLang="ja-JP" dirty="0">
                  <a:solidFill>
                    <a:schemeClr val="bg1"/>
                  </a:solidFill>
                  <a:latin typeface="HGP行書体" panose="03000600000000000000" pitchFamily="66" charset="-128"/>
                  <a:ea typeface="HGP行書体" panose="03000600000000000000" pitchFamily="66" charset="-128"/>
                </a:rPr>
                <a:t>2</a:t>
              </a:r>
              <a:endParaRPr kumimoji="1" lang="ja-JP" altLang="en-US" dirty="0">
                <a:solidFill>
                  <a:schemeClr val="bg1"/>
                </a:solidFill>
                <a:latin typeface="HGP行書体" panose="03000600000000000000" pitchFamily="66" charset="-128"/>
                <a:ea typeface="HGP行書体" panose="03000600000000000000" pitchFamily="66" charset="-128"/>
              </a:endParaRPr>
            </a:p>
          </p:txBody>
        </p:sp>
        <p:pic>
          <p:nvPicPr>
            <p:cNvPr id="11" name="図 10" descr="黒い背景と白い文字の絵&#10;&#10;AI 生成コンテンツは誤りを含む可能性があります。">
              <a:extLst>
                <a:ext uri="{FF2B5EF4-FFF2-40B4-BE49-F238E27FC236}">
                  <a16:creationId xmlns:a16="http://schemas.microsoft.com/office/drawing/2014/main" id="{95730A73-70ED-CDE8-5D5B-9DB45DC66936}"/>
                </a:ext>
              </a:extLst>
            </p:cNvPr>
            <p:cNvPicPr>
              <a:picLocks noChangeAspect="1"/>
            </p:cNvPicPr>
            <p:nvPr/>
          </p:nvPicPr>
          <p:blipFill>
            <a:blip r:embed="rId6">
              <a:extLst>
                <a:ext uri="{28A0092B-C50C-407E-A947-70E740481C1C}">
                  <a14:useLocalDpi xmlns:a14="http://schemas.microsoft.com/office/drawing/2010/main" val="0"/>
                </a:ext>
              </a:extLst>
            </a:blip>
            <a:srcRect t="51663" r="68097"/>
            <a:stretch>
              <a:fillRect/>
            </a:stretch>
          </p:blipFill>
          <p:spPr>
            <a:xfrm>
              <a:off x="549954" y="7621979"/>
              <a:ext cx="800589" cy="808666"/>
            </a:xfrm>
            <a:prstGeom prst="rect">
              <a:avLst/>
            </a:prstGeom>
            <a:effectLst>
              <a:glow rad="63500">
                <a:schemeClr val="accent2">
                  <a:satMod val="175000"/>
                  <a:alpha val="40000"/>
                </a:schemeClr>
              </a:glow>
            </a:effectLst>
          </p:spPr>
        </p:pic>
        <p:pic>
          <p:nvPicPr>
            <p:cNvPr id="15" name="図 14" descr="黒い背景と白い文字の絵&#10;&#10;AI 生成コンテンツは誤りを含む可能性があります。">
              <a:extLst>
                <a:ext uri="{FF2B5EF4-FFF2-40B4-BE49-F238E27FC236}">
                  <a16:creationId xmlns:a16="http://schemas.microsoft.com/office/drawing/2014/main" id="{FDF7AEDA-21C2-8F09-0B76-8958883F82E4}"/>
                </a:ext>
              </a:extLst>
            </p:cNvPr>
            <p:cNvPicPr>
              <a:picLocks noChangeAspect="1"/>
            </p:cNvPicPr>
            <p:nvPr/>
          </p:nvPicPr>
          <p:blipFill>
            <a:blip r:embed="rId6">
              <a:extLst>
                <a:ext uri="{28A0092B-C50C-407E-A947-70E740481C1C}">
                  <a14:useLocalDpi xmlns:a14="http://schemas.microsoft.com/office/drawing/2010/main" val="0"/>
                </a:ext>
              </a:extLst>
            </a:blip>
            <a:srcRect l="33903" t="51244" r="31518" b="-1867"/>
            <a:stretch>
              <a:fillRect/>
            </a:stretch>
          </p:blipFill>
          <p:spPr>
            <a:xfrm>
              <a:off x="1792379" y="7621979"/>
              <a:ext cx="853866" cy="833364"/>
            </a:xfrm>
            <a:prstGeom prst="rect">
              <a:avLst/>
            </a:prstGeom>
            <a:effectLst>
              <a:glow rad="63500">
                <a:schemeClr val="accent2">
                  <a:satMod val="175000"/>
                  <a:alpha val="40000"/>
                </a:schemeClr>
              </a:glow>
            </a:effectLst>
          </p:spPr>
        </p:pic>
        <p:pic>
          <p:nvPicPr>
            <p:cNvPr id="19" name="図 18" descr="黒い背景と白い文字の絵&#10;&#10;AI 生成コンテンツは誤りを含む可能性があります。">
              <a:extLst>
                <a:ext uri="{FF2B5EF4-FFF2-40B4-BE49-F238E27FC236}">
                  <a16:creationId xmlns:a16="http://schemas.microsoft.com/office/drawing/2014/main" id="{73F9A851-DB5E-78AA-B532-6F866C30F98E}"/>
                </a:ext>
              </a:extLst>
            </p:cNvPr>
            <p:cNvPicPr>
              <a:picLocks noChangeAspect="1"/>
            </p:cNvPicPr>
            <p:nvPr/>
          </p:nvPicPr>
          <p:blipFill>
            <a:blip r:embed="rId6">
              <a:extLst>
                <a:ext uri="{28A0092B-C50C-407E-A947-70E740481C1C}">
                  <a14:useLocalDpi xmlns:a14="http://schemas.microsoft.com/office/drawing/2010/main" val="0"/>
                </a:ext>
              </a:extLst>
            </a:blip>
            <a:srcRect l="69466" t="49378"/>
            <a:stretch>
              <a:fillRect/>
            </a:stretch>
          </p:blipFill>
          <p:spPr>
            <a:xfrm>
              <a:off x="3122886" y="7657207"/>
              <a:ext cx="717474" cy="792987"/>
            </a:xfrm>
            <a:prstGeom prst="rect">
              <a:avLst/>
            </a:prstGeom>
            <a:effectLst>
              <a:glow rad="63500">
                <a:schemeClr val="accent2">
                  <a:satMod val="175000"/>
                  <a:alpha val="40000"/>
                </a:schemeClr>
              </a:glow>
            </a:effectLst>
          </p:spPr>
        </p:pic>
      </p:grpSp>
      <p:pic>
        <p:nvPicPr>
          <p:cNvPr id="26" name="図 25" descr="グラフィカル ユーザー インターフェイス&#10;&#10;AI 生成コンテンツは誤りを含む可能性があります。">
            <a:extLst>
              <a:ext uri="{FF2B5EF4-FFF2-40B4-BE49-F238E27FC236}">
                <a16:creationId xmlns:a16="http://schemas.microsoft.com/office/drawing/2014/main" id="{B9E937A9-B3EB-56A2-F205-EC23D375823D}"/>
              </a:ext>
            </a:extLst>
          </p:cNvPr>
          <p:cNvPicPr>
            <a:picLocks noChangeAspect="1"/>
          </p:cNvPicPr>
          <p:nvPr/>
        </p:nvPicPr>
        <p:blipFill>
          <a:blip r:embed="rId7">
            <a:extLst>
              <a:ext uri="{28A0092B-C50C-407E-A947-70E740481C1C}">
                <a14:useLocalDpi xmlns:a14="http://schemas.microsoft.com/office/drawing/2010/main" val="0"/>
              </a:ext>
            </a:extLst>
          </a:blip>
          <a:srcRect t="4567" b="3722"/>
          <a:stretch>
            <a:fillRect/>
          </a:stretch>
        </p:blipFill>
        <p:spPr>
          <a:xfrm>
            <a:off x="-3066" y="6357386"/>
            <a:ext cx="6858000" cy="925355"/>
          </a:xfrm>
          <a:prstGeom prst="rect">
            <a:avLst/>
          </a:prstGeom>
        </p:spPr>
      </p:pic>
      <p:sp>
        <p:nvSpPr>
          <p:cNvPr id="49" name="二等辺三角形 48">
            <a:extLst>
              <a:ext uri="{FF2B5EF4-FFF2-40B4-BE49-F238E27FC236}">
                <a16:creationId xmlns:a16="http://schemas.microsoft.com/office/drawing/2014/main" id="{6D7EEC86-23C6-6054-A0E9-45F512F4D674}"/>
              </a:ext>
            </a:extLst>
          </p:cNvPr>
          <p:cNvSpPr/>
          <p:nvPr/>
        </p:nvSpPr>
        <p:spPr>
          <a:xfrm>
            <a:off x="2646245" y="6608063"/>
            <a:ext cx="4214822" cy="460407"/>
          </a:xfrm>
          <a:custGeom>
            <a:avLst/>
            <a:gdLst>
              <a:gd name="connsiteX0" fmla="*/ 0 w 1439819"/>
              <a:gd name="connsiteY0" fmla="*/ 533940 h 533940"/>
              <a:gd name="connsiteX1" fmla="*/ 719910 w 1439819"/>
              <a:gd name="connsiteY1" fmla="*/ 0 h 533940"/>
              <a:gd name="connsiteX2" fmla="*/ 1439819 w 1439819"/>
              <a:gd name="connsiteY2" fmla="*/ 533940 h 533940"/>
              <a:gd name="connsiteX3" fmla="*/ 0 w 1439819"/>
              <a:gd name="connsiteY3" fmla="*/ 533940 h 533940"/>
              <a:gd name="connsiteX0" fmla="*/ 0 w 4670699"/>
              <a:gd name="connsiteY0" fmla="*/ 533940 h 533940"/>
              <a:gd name="connsiteX1" fmla="*/ 719910 w 4670699"/>
              <a:gd name="connsiteY1" fmla="*/ 0 h 533940"/>
              <a:gd name="connsiteX2" fmla="*/ 4670699 w 4670699"/>
              <a:gd name="connsiteY2" fmla="*/ 46260 h 533940"/>
              <a:gd name="connsiteX3" fmla="*/ 0 w 4670699"/>
              <a:gd name="connsiteY3" fmla="*/ 533940 h 533940"/>
              <a:gd name="connsiteX0" fmla="*/ 0 w 4703084"/>
              <a:gd name="connsiteY0" fmla="*/ 533940 h 533940"/>
              <a:gd name="connsiteX1" fmla="*/ 719910 w 4703084"/>
              <a:gd name="connsiteY1" fmla="*/ 0 h 533940"/>
              <a:gd name="connsiteX2" fmla="*/ 4703084 w 4703084"/>
              <a:gd name="connsiteY2" fmla="*/ 23400 h 533940"/>
              <a:gd name="connsiteX3" fmla="*/ 0 w 4703084"/>
              <a:gd name="connsiteY3" fmla="*/ 533940 h 533940"/>
              <a:gd name="connsiteX0" fmla="*/ 219255 w 3983174"/>
              <a:gd name="connsiteY0" fmla="*/ 432975 h 432975"/>
              <a:gd name="connsiteX1" fmla="*/ 0 w 3983174"/>
              <a:gd name="connsiteY1" fmla="*/ 0 h 432975"/>
              <a:gd name="connsiteX2" fmla="*/ 3983174 w 3983174"/>
              <a:gd name="connsiteY2" fmla="*/ 23400 h 432975"/>
              <a:gd name="connsiteX3" fmla="*/ 219255 w 3983174"/>
              <a:gd name="connsiteY3" fmla="*/ 432975 h 432975"/>
              <a:gd name="connsiteX0" fmla="*/ 0 w 4172351"/>
              <a:gd name="connsiteY0" fmla="*/ 463455 h 463455"/>
              <a:gd name="connsiteX1" fmla="*/ 189177 w 4172351"/>
              <a:gd name="connsiteY1" fmla="*/ 0 h 463455"/>
              <a:gd name="connsiteX2" fmla="*/ 4172351 w 4172351"/>
              <a:gd name="connsiteY2" fmla="*/ 23400 h 463455"/>
              <a:gd name="connsiteX3" fmla="*/ 0 w 4172351"/>
              <a:gd name="connsiteY3" fmla="*/ 463455 h 463455"/>
              <a:gd name="connsiteX0" fmla="*/ 0 w 4172351"/>
              <a:gd name="connsiteY0" fmla="*/ 463455 h 463455"/>
              <a:gd name="connsiteX1" fmla="*/ 189177 w 4172351"/>
              <a:gd name="connsiteY1" fmla="*/ 0 h 463455"/>
              <a:gd name="connsiteX2" fmla="*/ 4172351 w 4172351"/>
              <a:gd name="connsiteY2" fmla="*/ 23400 h 463455"/>
              <a:gd name="connsiteX3" fmla="*/ 0 w 4172351"/>
              <a:gd name="connsiteY3" fmla="*/ 463455 h 463455"/>
              <a:gd name="connsiteX0" fmla="*/ 42471 w 4214822"/>
              <a:gd name="connsiteY0" fmla="*/ 445167 h 445167"/>
              <a:gd name="connsiteX1" fmla="*/ 0 w 4214822"/>
              <a:gd name="connsiteY1" fmla="*/ 0 h 445167"/>
              <a:gd name="connsiteX2" fmla="*/ 4214822 w 4214822"/>
              <a:gd name="connsiteY2" fmla="*/ 5112 h 445167"/>
              <a:gd name="connsiteX3" fmla="*/ 42471 w 4214822"/>
              <a:gd name="connsiteY3" fmla="*/ 445167 h 445167"/>
              <a:gd name="connsiteX0" fmla="*/ 0 w 4355231"/>
              <a:gd name="connsiteY0" fmla="*/ 445167 h 445167"/>
              <a:gd name="connsiteX1" fmla="*/ 140409 w 4355231"/>
              <a:gd name="connsiteY1" fmla="*/ 0 h 445167"/>
              <a:gd name="connsiteX2" fmla="*/ 4355231 w 4355231"/>
              <a:gd name="connsiteY2" fmla="*/ 5112 h 445167"/>
              <a:gd name="connsiteX3" fmla="*/ 0 w 4355231"/>
              <a:gd name="connsiteY3" fmla="*/ 445167 h 445167"/>
              <a:gd name="connsiteX0" fmla="*/ 0 w 4355231"/>
              <a:gd name="connsiteY0" fmla="*/ 445167 h 445167"/>
              <a:gd name="connsiteX1" fmla="*/ 140409 w 4355231"/>
              <a:gd name="connsiteY1" fmla="*/ 0 h 445167"/>
              <a:gd name="connsiteX2" fmla="*/ 4355231 w 4355231"/>
              <a:gd name="connsiteY2" fmla="*/ 5112 h 445167"/>
              <a:gd name="connsiteX3" fmla="*/ 0 w 4355231"/>
              <a:gd name="connsiteY3" fmla="*/ 445167 h 445167"/>
              <a:gd name="connsiteX0" fmla="*/ 389943 w 4214822"/>
              <a:gd name="connsiteY0" fmla="*/ 353727 h 353727"/>
              <a:gd name="connsiteX1" fmla="*/ 0 w 4214822"/>
              <a:gd name="connsiteY1" fmla="*/ 0 h 353727"/>
              <a:gd name="connsiteX2" fmla="*/ 4214822 w 4214822"/>
              <a:gd name="connsiteY2" fmla="*/ 5112 h 353727"/>
              <a:gd name="connsiteX3" fmla="*/ 389943 w 4214822"/>
              <a:gd name="connsiteY3" fmla="*/ 353727 h 353727"/>
              <a:gd name="connsiteX0" fmla="*/ 260403 w 4214822"/>
              <a:gd name="connsiteY0" fmla="*/ 460407 h 460407"/>
              <a:gd name="connsiteX1" fmla="*/ 0 w 4214822"/>
              <a:gd name="connsiteY1" fmla="*/ 0 h 460407"/>
              <a:gd name="connsiteX2" fmla="*/ 4214822 w 4214822"/>
              <a:gd name="connsiteY2" fmla="*/ 5112 h 460407"/>
              <a:gd name="connsiteX3" fmla="*/ 260403 w 4214822"/>
              <a:gd name="connsiteY3" fmla="*/ 460407 h 460407"/>
            </a:gdLst>
            <a:ahLst/>
            <a:cxnLst>
              <a:cxn ang="0">
                <a:pos x="connsiteX0" y="connsiteY0"/>
              </a:cxn>
              <a:cxn ang="0">
                <a:pos x="connsiteX1" y="connsiteY1"/>
              </a:cxn>
              <a:cxn ang="0">
                <a:pos x="connsiteX2" y="connsiteY2"/>
              </a:cxn>
              <a:cxn ang="0">
                <a:pos x="connsiteX3" y="connsiteY3"/>
              </a:cxn>
            </a:cxnLst>
            <a:rect l="l" t="t" r="r" b="b"/>
            <a:pathLst>
              <a:path w="4214822" h="460407">
                <a:moveTo>
                  <a:pt x="260403" y="460407"/>
                </a:moveTo>
                <a:lnTo>
                  <a:pt x="0" y="0"/>
                </a:lnTo>
                <a:lnTo>
                  <a:pt x="4214822" y="5112"/>
                </a:lnTo>
                <a:lnTo>
                  <a:pt x="260403" y="460407"/>
                </a:lnTo>
                <a:close/>
              </a:path>
            </a:pathLst>
          </a:custGeom>
          <a:solidFill>
            <a:srgbClr val="FFFF00">
              <a:alpha val="55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8" name="図 47" descr="コンピューターのスクリーンショット&#10;&#10;AI 生成コンテンツは誤りを含む可能性があります。">
            <a:extLst>
              <a:ext uri="{FF2B5EF4-FFF2-40B4-BE49-F238E27FC236}">
                <a16:creationId xmlns:a16="http://schemas.microsoft.com/office/drawing/2014/main" id="{E029219C-8259-FDD2-DF37-9801BD13F2A7}"/>
              </a:ext>
            </a:extLst>
          </p:cNvPr>
          <p:cNvPicPr>
            <a:picLocks noChangeAspect="1"/>
          </p:cNvPicPr>
          <p:nvPr/>
        </p:nvPicPr>
        <p:blipFill>
          <a:blip r:embed="rId8">
            <a:extLst>
              <a:ext uri="{28A0092B-C50C-407E-A947-70E740481C1C}">
                <a14:useLocalDpi xmlns:a14="http://schemas.microsoft.com/office/drawing/2010/main" val="0"/>
              </a:ext>
            </a:extLst>
          </a:blip>
          <a:srcRect l="27389" t="69017" r="45767" b="16154"/>
          <a:stretch>
            <a:fillRect/>
          </a:stretch>
        </p:blipFill>
        <p:spPr>
          <a:xfrm>
            <a:off x="2567298" y="6360670"/>
            <a:ext cx="4207617" cy="319755"/>
          </a:xfrm>
          <a:prstGeom prst="rect">
            <a:avLst/>
          </a:prstGeom>
          <a:effectLst>
            <a:glow rad="50800">
              <a:srgbClr val="FFFF00"/>
            </a:glow>
          </a:effectLst>
        </p:spPr>
      </p:pic>
      <p:cxnSp>
        <p:nvCxnSpPr>
          <p:cNvPr id="43" name="直線矢印コネクタ 42">
            <a:extLst>
              <a:ext uri="{FF2B5EF4-FFF2-40B4-BE49-F238E27FC236}">
                <a16:creationId xmlns:a16="http://schemas.microsoft.com/office/drawing/2014/main" id="{DB4F9A37-9169-BD47-FEA8-514710146EEF}"/>
              </a:ext>
            </a:extLst>
          </p:cNvPr>
          <p:cNvCxnSpPr>
            <a:cxnSpLocks/>
          </p:cNvCxnSpPr>
          <p:nvPr/>
        </p:nvCxnSpPr>
        <p:spPr>
          <a:xfrm flipV="1">
            <a:off x="5801943" y="6680425"/>
            <a:ext cx="332367" cy="409963"/>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41" name="テキスト ボックス 40">
            <a:extLst>
              <a:ext uri="{FF2B5EF4-FFF2-40B4-BE49-F238E27FC236}">
                <a16:creationId xmlns:a16="http://schemas.microsoft.com/office/drawing/2014/main" id="{F7BF850A-46A7-F5FF-BFCC-B838F62316DE}"/>
              </a:ext>
            </a:extLst>
          </p:cNvPr>
          <p:cNvSpPr txBox="1"/>
          <p:nvPr/>
        </p:nvSpPr>
        <p:spPr>
          <a:xfrm>
            <a:off x="3671734" y="7025123"/>
            <a:ext cx="2927185" cy="584775"/>
          </a:xfrm>
          <a:prstGeom prst="rect">
            <a:avLst/>
          </a:prstGeom>
          <a:noFill/>
        </p:spPr>
        <p:txBody>
          <a:bodyPr wrap="square" rtlCol="0">
            <a:spAutoFit/>
          </a:bodyPr>
          <a:lstStyle/>
          <a:p>
            <a:pPr algn="ctr"/>
            <a:r>
              <a:rPr kumimoji="1" lang="ja-JP" altLang="en-US" u="sng" dirty="0">
                <a:solidFill>
                  <a:schemeClr val="bg1"/>
                </a:solidFill>
                <a:latin typeface="HGP行書体" panose="03000600000000000000" pitchFamily="66" charset="-128"/>
                <a:ea typeface="HGP行書体" panose="03000600000000000000" pitchFamily="66" charset="-128"/>
              </a:rPr>
              <a:t>コマの速さを</a:t>
            </a:r>
            <a:r>
              <a:rPr kumimoji="1" lang="ja-JP" altLang="en-US" sz="3200" u="sng" dirty="0">
                <a:solidFill>
                  <a:schemeClr val="bg1"/>
                </a:solidFill>
                <a:latin typeface="HGP行書体" panose="03000600000000000000" pitchFamily="66" charset="-128"/>
                <a:ea typeface="HGP行書体" panose="03000600000000000000" pitchFamily="66" charset="-128"/>
              </a:rPr>
              <a:t>調整</a:t>
            </a:r>
            <a:endParaRPr kumimoji="1" lang="ja-JP" altLang="en-US" u="sng" dirty="0">
              <a:solidFill>
                <a:schemeClr val="bg1"/>
              </a:solidFill>
              <a:latin typeface="HGP行書体" panose="03000600000000000000" pitchFamily="66" charset="-128"/>
              <a:ea typeface="HGP行書体" panose="03000600000000000000" pitchFamily="66" charset="-128"/>
            </a:endParaRPr>
          </a:p>
        </p:txBody>
      </p:sp>
      <p:sp>
        <p:nvSpPr>
          <p:cNvPr id="5" name="テキスト ボックス 4">
            <a:extLst>
              <a:ext uri="{FF2B5EF4-FFF2-40B4-BE49-F238E27FC236}">
                <a16:creationId xmlns:a16="http://schemas.microsoft.com/office/drawing/2014/main" id="{77C2A2F1-89F8-AD98-1E82-3E9AC59271B6}"/>
              </a:ext>
            </a:extLst>
          </p:cNvPr>
          <p:cNvSpPr txBox="1"/>
          <p:nvPr/>
        </p:nvSpPr>
        <p:spPr>
          <a:xfrm>
            <a:off x="2202083" y="8414966"/>
            <a:ext cx="2453833" cy="523220"/>
          </a:xfrm>
          <a:prstGeom prst="rect">
            <a:avLst/>
          </a:prstGeom>
          <a:noFill/>
        </p:spPr>
        <p:txBody>
          <a:bodyPr wrap="square" rtlCol="0">
            <a:spAutoFit/>
          </a:bodyPr>
          <a:lstStyle/>
          <a:p>
            <a:pPr algn="ctr"/>
            <a:r>
              <a:rPr kumimoji="1" lang="en-US" altLang="ja-JP" sz="2800" dirty="0">
                <a:solidFill>
                  <a:schemeClr val="bg1"/>
                </a:solidFill>
                <a:latin typeface="HGP行書体" panose="03000600000000000000" pitchFamily="66" charset="-128"/>
                <a:ea typeface="HGP行書体" panose="03000600000000000000" pitchFamily="66" charset="-128"/>
              </a:rPr>
              <a:t>-</a:t>
            </a:r>
            <a:r>
              <a:rPr kumimoji="1" lang="ja-JP" altLang="en-US" sz="2800" dirty="0">
                <a:solidFill>
                  <a:schemeClr val="bg1"/>
                </a:solidFill>
                <a:latin typeface="HGP行書体" panose="03000600000000000000" pitchFamily="66" charset="-128"/>
                <a:ea typeface="HGP行書体" panose="03000600000000000000" pitchFamily="66" charset="-128"/>
              </a:rPr>
              <a:t> １５ </a:t>
            </a:r>
            <a:r>
              <a:rPr kumimoji="1" lang="en-US" altLang="ja-JP" sz="2800" dirty="0">
                <a:solidFill>
                  <a:schemeClr val="bg1"/>
                </a:solidFill>
                <a:latin typeface="HGP行書体" panose="03000600000000000000" pitchFamily="66" charset="-128"/>
                <a:ea typeface="HGP行書体" panose="03000600000000000000" pitchFamily="66" charset="-128"/>
              </a:rPr>
              <a:t>-</a:t>
            </a:r>
            <a:endParaRPr kumimoji="1" lang="ja-JP" altLang="en-US" sz="2800" dirty="0">
              <a:solidFill>
                <a:schemeClr val="bg1"/>
              </a:solidFill>
              <a:latin typeface="HGP行書体" panose="03000600000000000000" pitchFamily="66" charset="-128"/>
              <a:ea typeface="HGP行書体" panose="03000600000000000000" pitchFamily="66" charset="-128"/>
            </a:endParaRPr>
          </a:p>
        </p:txBody>
      </p:sp>
      <p:sp>
        <p:nvSpPr>
          <p:cNvPr id="6" name="テキスト ボックス 5">
            <a:extLst>
              <a:ext uri="{FF2B5EF4-FFF2-40B4-BE49-F238E27FC236}">
                <a16:creationId xmlns:a16="http://schemas.microsoft.com/office/drawing/2014/main" id="{6389F8B1-CD63-DC32-C7FB-B7716F497A58}"/>
              </a:ext>
            </a:extLst>
          </p:cNvPr>
          <p:cNvSpPr txBox="1"/>
          <p:nvPr/>
        </p:nvSpPr>
        <p:spPr>
          <a:xfrm>
            <a:off x="130039" y="8390271"/>
            <a:ext cx="6597917" cy="461665"/>
          </a:xfrm>
          <a:prstGeom prst="rect">
            <a:avLst/>
          </a:prstGeom>
          <a:noFill/>
        </p:spPr>
        <p:txBody>
          <a:bodyPr wrap="square" rtlCol="0">
            <a:spAutoFit/>
          </a:bodyPr>
          <a:lstStyle/>
          <a:p>
            <a:pPr algn="ct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previousslide">
                  <a:extLst>
                    <a:ext uri="{A12FA001-AC4F-418D-AE19-62706E023703}">
                      <ahyp:hlinkClr xmlns:ahyp="http://schemas.microsoft.com/office/drawing/2018/hyperlinkcolor" val="tx"/>
                    </a:ext>
                  </a:extLst>
                </a:hlinkClick>
              </a:rPr>
              <a:t>前のページへ</a:t>
            </a:r>
            <a:r>
              <a:rPr kumimoji="1" lang="ja-JP" altLang="en-US" sz="2400" dirty="0">
                <a:solidFill>
                  <a:schemeClr val="bg1"/>
                </a:solidFill>
                <a:latin typeface="HGP行書体" panose="03000600000000000000" pitchFamily="66" charset="-128"/>
                <a:ea typeface="HGP行書体" panose="03000600000000000000" pitchFamily="66" charset="-128"/>
              </a:rPr>
              <a:t>　　　　　　　　　　　　　　　</a:t>
            </a: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nextslide">
                  <a:extLst>
                    <a:ext uri="{A12FA001-AC4F-418D-AE19-62706E023703}">
                      <ahyp:hlinkClr xmlns:ahyp="http://schemas.microsoft.com/office/drawing/2018/hyperlinkcolor" val="tx"/>
                    </a:ext>
                  </a:extLst>
                </a:hlinkClick>
              </a:rPr>
              <a:t>次のページへ</a:t>
            </a:r>
            <a:endParaRPr kumimoji="1" lang="ja-JP" altLang="en-US" sz="2400" u="sng" dirty="0">
              <a:solidFill>
                <a:schemeClr val="bg1"/>
              </a:solidFill>
              <a:latin typeface="HGP行書体" panose="03000600000000000000" pitchFamily="66" charset="-128"/>
              <a:ea typeface="HGP行書体" panose="03000600000000000000" pitchFamily="66" charset="-128"/>
            </a:endParaRPr>
          </a:p>
        </p:txBody>
      </p:sp>
      <p:sp>
        <p:nvSpPr>
          <p:cNvPr id="10" name="タイトル 7">
            <a:extLst>
              <a:ext uri="{FF2B5EF4-FFF2-40B4-BE49-F238E27FC236}">
                <a16:creationId xmlns:a16="http://schemas.microsoft.com/office/drawing/2014/main" id="{1CDAA586-F1F1-1DA1-EADB-945F51ED278A}"/>
              </a:ext>
            </a:extLst>
          </p:cNvPr>
          <p:cNvSpPr>
            <a:spLocks noGrp="1"/>
          </p:cNvSpPr>
          <p:nvPr>
            <p:ph type="ctrTitle"/>
          </p:nvPr>
        </p:nvSpPr>
        <p:spPr>
          <a:xfrm>
            <a:off x="-6296442" y="1640748"/>
            <a:ext cx="5829300" cy="3183467"/>
          </a:xfrm>
        </p:spPr>
        <p:txBody>
          <a:bodyPr/>
          <a:lstStyle/>
          <a:p>
            <a:r>
              <a:rPr lang="ja-JP" altLang="en-US" dirty="0">
                <a:latin typeface="HGP行書体" panose="03000600000000000000" pitchFamily="66" charset="-128"/>
                <a:ea typeface="HGP行書体" panose="03000600000000000000" pitchFamily="66" charset="-128"/>
              </a:rPr>
              <a:t>こだわり②</a:t>
            </a:r>
          </a:p>
        </p:txBody>
      </p:sp>
    </p:spTree>
    <p:extLst>
      <p:ext uri="{BB962C8B-B14F-4D97-AF65-F5344CB8AC3E}">
        <p14:creationId xmlns:p14="http://schemas.microsoft.com/office/powerpoint/2010/main" val="1797921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62262-BB4A-5A6F-05F8-FEFBA6C04FA7}"/>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1C2178DB-C413-E10C-60B5-57056088EBEE}"/>
              </a:ext>
            </a:extLst>
          </p:cNvPr>
          <p:cNvPicPr>
            <a:picLocks noGrp="1" noRot="1" noChangeAspect="1" noMove="1" noResize="1" noEditPoints="1" noAdjustHandles="1" noChangeArrowheads="1" noChangeShapeType="1" noCrop="1"/>
          </p:cNvPicPr>
          <p:nvPr/>
        </p:nvPicPr>
        <p:blipFill rotWithShape="1">
          <a:blip r:embed="rId2">
            <a:alphaModFix/>
            <a:extLst>
              <a:ext uri="{28A0092B-C50C-407E-A947-70E740481C1C}">
                <a14:useLocalDpi xmlns:a14="http://schemas.microsoft.com/office/drawing/2010/main" val="0"/>
              </a:ext>
            </a:extLst>
          </a:blip>
          <a:srcRect l="12445" t="7888" r="12586" b="7876"/>
          <a:stretch>
            <a:fillRect/>
          </a:stretch>
        </p:blipFill>
        <p:spPr bwMode="auto">
          <a:xfrm rot="16200000">
            <a:off x="-1143001" y="1142998"/>
            <a:ext cx="9144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descr="ロゴ&#10;&#10;AI 生成コンテンツは誤りを含む可能性があります。">
            <a:extLst>
              <a:ext uri="{FF2B5EF4-FFF2-40B4-BE49-F238E27FC236}">
                <a16:creationId xmlns:a16="http://schemas.microsoft.com/office/drawing/2014/main" id="{B50445E9-754D-FAD5-B392-2EE7281DDF5E}"/>
              </a:ext>
            </a:extLst>
          </p:cNvPr>
          <p:cNvPicPr>
            <a:picLocks noChangeAspect="1"/>
          </p:cNvPicPr>
          <p:nvPr/>
        </p:nvPicPr>
        <p:blipFill>
          <a:blip r:embed="rId3">
            <a:extLst>
              <a:ext uri="{28A0092B-C50C-407E-A947-70E740481C1C}">
                <a14:useLocalDpi xmlns:a14="http://schemas.microsoft.com/office/drawing/2010/main" val="0"/>
              </a:ext>
            </a:extLst>
          </a:blip>
          <a:srcRect t="2868" b="1"/>
          <a:stretch>
            <a:fillRect/>
          </a:stretch>
        </p:blipFill>
        <p:spPr>
          <a:xfrm>
            <a:off x="540436" y="900159"/>
            <a:ext cx="2453833" cy="1281105"/>
          </a:xfrm>
          <a:prstGeom prst="rect">
            <a:avLst/>
          </a:prstGeom>
        </p:spPr>
      </p:pic>
      <p:sp>
        <p:nvSpPr>
          <p:cNvPr id="12" name="テキスト ボックス 11">
            <a:extLst>
              <a:ext uri="{FF2B5EF4-FFF2-40B4-BE49-F238E27FC236}">
                <a16:creationId xmlns:a16="http://schemas.microsoft.com/office/drawing/2014/main" id="{0D60D6B9-DC6C-B476-D06A-F9FC135B7DB1}"/>
              </a:ext>
            </a:extLst>
          </p:cNvPr>
          <p:cNvSpPr txBox="1"/>
          <p:nvPr/>
        </p:nvSpPr>
        <p:spPr>
          <a:xfrm>
            <a:off x="-252912" y="0"/>
            <a:ext cx="6125801" cy="830997"/>
          </a:xfrm>
          <a:prstGeom prst="rect">
            <a:avLst/>
          </a:prstGeom>
          <a:noFill/>
        </p:spPr>
        <p:txBody>
          <a:bodyPr wrap="square">
            <a:spAutoFit/>
          </a:bodyPr>
          <a:lstStyle/>
          <a:p>
            <a:pPr algn="ctr"/>
            <a:r>
              <a:rPr kumimoji="1" lang="ja-JP" altLang="en-US" sz="4800" dirty="0">
                <a:solidFill>
                  <a:schemeClr val="bg1"/>
                </a:solidFill>
                <a:effectLst>
                  <a:outerShdw blurRad="63500" dist="190500" dir="14400000" algn="bl" rotWithShape="0">
                    <a:prstClr val="black">
                      <a:alpha val="40000"/>
                    </a:prstClr>
                  </a:outerShdw>
                </a:effectLst>
                <a:latin typeface="HGP行書体" panose="03000600000000000000" pitchFamily="66" charset="-128"/>
                <a:ea typeface="HGP行書体" panose="03000600000000000000" pitchFamily="66" charset="-128"/>
              </a:rPr>
              <a:t>其の二、棒人間の</a:t>
            </a:r>
            <a:r>
              <a:rPr kumimoji="1" lang="en-US" altLang="ja-JP" sz="4800" dirty="0">
                <a:solidFill>
                  <a:schemeClr val="bg1"/>
                </a:solidFill>
                <a:effectLst>
                  <a:outerShdw blurRad="63500" dist="190500" dir="14400000" algn="bl" rotWithShape="0">
                    <a:prstClr val="black">
                      <a:alpha val="40000"/>
                    </a:prstClr>
                  </a:outerShdw>
                </a:effectLst>
                <a:latin typeface="HGP行書体" panose="03000600000000000000" pitchFamily="66" charset="-128"/>
                <a:ea typeface="HGP行書体" panose="03000600000000000000" pitchFamily="66" charset="-128"/>
              </a:rPr>
              <a:t>DAN</a:t>
            </a:r>
            <a:endParaRPr kumimoji="1" lang="ja-JP" altLang="en-US" sz="4800" dirty="0">
              <a:solidFill>
                <a:schemeClr val="bg1"/>
              </a:solidFill>
              <a:effectLst>
                <a:glow rad="38100">
                  <a:schemeClr val="bg1"/>
                </a:glow>
                <a:outerShdw blurRad="63500" dist="190500" dir="14400000" algn="bl" rotWithShape="0">
                  <a:prstClr val="black">
                    <a:alpha val="40000"/>
                  </a:prstClr>
                </a:outerShdw>
              </a:effectLst>
              <a:latin typeface="HGP行書体" panose="03000600000000000000" pitchFamily="66" charset="-128"/>
              <a:ea typeface="HGP行書体" panose="03000600000000000000" pitchFamily="66" charset="-128"/>
            </a:endParaRPr>
          </a:p>
        </p:txBody>
      </p:sp>
      <p:grpSp>
        <p:nvGrpSpPr>
          <p:cNvPr id="13" name="グループ化 12">
            <a:extLst>
              <a:ext uri="{FF2B5EF4-FFF2-40B4-BE49-F238E27FC236}">
                <a16:creationId xmlns:a16="http://schemas.microsoft.com/office/drawing/2014/main" id="{762263FC-ED82-E1F2-A285-26C19336A75E}"/>
              </a:ext>
            </a:extLst>
          </p:cNvPr>
          <p:cNvGrpSpPr/>
          <p:nvPr/>
        </p:nvGrpSpPr>
        <p:grpSpPr>
          <a:xfrm>
            <a:off x="2630753" y="707752"/>
            <a:ext cx="4146454" cy="1851522"/>
            <a:chOff x="2586501" y="1016377"/>
            <a:chExt cx="4146454" cy="1851522"/>
          </a:xfrm>
        </p:grpSpPr>
        <p:sp>
          <p:nvSpPr>
            <p:cNvPr id="14" name="テキスト ボックス 13">
              <a:extLst>
                <a:ext uri="{FF2B5EF4-FFF2-40B4-BE49-F238E27FC236}">
                  <a16:creationId xmlns:a16="http://schemas.microsoft.com/office/drawing/2014/main" id="{EF12E165-557F-9BB9-A17E-C7C1EDE3F312}"/>
                </a:ext>
              </a:extLst>
            </p:cNvPr>
            <p:cNvSpPr txBox="1"/>
            <p:nvPr/>
          </p:nvSpPr>
          <p:spPr>
            <a:xfrm>
              <a:off x="2586501" y="1016377"/>
              <a:ext cx="2351314" cy="400110"/>
            </a:xfrm>
            <a:prstGeom prst="rect">
              <a:avLst/>
            </a:prstGeom>
            <a:noFill/>
          </p:spPr>
          <p:txBody>
            <a:bodyPr wrap="square" rtlCol="0">
              <a:spAutoFit/>
            </a:bodyPr>
            <a:lstStyle/>
            <a:p>
              <a:pPr algn="ctr"/>
              <a:r>
                <a:rPr lang="ja-JP" altLang="en-US" sz="2000" dirty="0">
                  <a:solidFill>
                    <a:schemeClr val="bg1"/>
                  </a:solidFill>
                  <a:latin typeface="HGP行書体" panose="03000600000000000000" pitchFamily="66" charset="-128"/>
                  <a:ea typeface="HGP行書体" panose="03000600000000000000" pitchFamily="66" charset="-128"/>
                </a:rPr>
                <a:t>     製作期間</a:t>
              </a:r>
            </a:p>
          </p:txBody>
        </p:sp>
        <p:sp>
          <p:nvSpPr>
            <p:cNvPr id="15" name="テキスト ボックス 14">
              <a:extLst>
                <a:ext uri="{FF2B5EF4-FFF2-40B4-BE49-F238E27FC236}">
                  <a16:creationId xmlns:a16="http://schemas.microsoft.com/office/drawing/2014/main" id="{86E90DCA-3E7C-6DC0-F971-6AB1E21B972E}"/>
                </a:ext>
              </a:extLst>
            </p:cNvPr>
            <p:cNvSpPr txBox="1"/>
            <p:nvPr/>
          </p:nvSpPr>
          <p:spPr>
            <a:xfrm>
              <a:off x="3890569" y="1385719"/>
              <a:ext cx="2842386" cy="338554"/>
            </a:xfrm>
            <a:prstGeom prst="rect">
              <a:avLst/>
            </a:prstGeom>
            <a:noFill/>
          </p:spPr>
          <p:txBody>
            <a:bodyPr wrap="square" rtlCol="0">
              <a:spAutoFit/>
            </a:bodyPr>
            <a:lstStyle/>
            <a:p>
              <a:pPr algn="ctr"/>
              <a:r>
                <a:rPr lang="en-US" altLang="ja-JP" sz="1600" dirty="0">
                  <a:solidFill>
                    <a:schemeClr val="bg1"/>
                  </a:solidFill>
                  <a:latin typeface="HGP行書体" panose="03000600000000000000" pitchFamily="66" charset="-128"/>
                  <a:ea typeface="HGP行書体" panose="03000600000000000000" pitchFamily="66" charset="-128"/>
                </a:rPr>
                <a:t>2025</a:t>
              </a:r>
              <a:r>
                <a:rPr lang="ja-JP" altLang="en-US" sz="1600" dirty="0">
                  <a:solidFill>
                    <a:schemeClr val="bg1"/>
                  </a:solidFill>
                  <a:latin typeface="HGP行書体" panose="03000600000000000000" pitchFamily="66" charset="-128"/>
                  <a:ea typeface="HGP行書体" panose="03000600000000000000" pitchFamily="66" charset="-128"/>
                </a:rPr>
                <a:t>年</a:t>
              </a:r>
              <a:r>
                <a:rPr lang="en-US" altLang="ja-JP" sz="1600" dirty="0">
                  <a:solidFill>
                    <a:schemeClr val="bg1"/>
                  </a:solidFill>
                  <a:latin typeface="HGP行書体" panose="03000600000000000000" pitchFamily="66" charset="-128"/>
                  <a:ea typeface="HGP行書体" panose="03000600000000000000" pitchFamily="66" charset="-128"/>
                </a:rPr>
                <a:t>/2</a:t>
              </a:r>
              <a:r>
                <a:rPr lang="ja-JP" altLang="en-US" sz="1600" dirty="0">
                  <a:solidFill>
                    <a:schemeClr val="bg1"/>
                  </a:solidFill>
                  <a:latin typeface="HGP行書体" panose="03000600000000000000" pitchFamily="66" charset="-128"/>
                  <a:ea typeface="HGP行書体" panose="03000600000000000000" pitchFamily="66" charset="-128"/>
                </a:rPr>
                <a:t>月、</a:t>
              </a:r>
              <a:r>
                <a:rPr lang="en-US" altLang="ja-JP" sz="1600" dirty="0">
                  <a:solidFill>
                    <a:schemeClr val="bg1"/>
                  </a:solidFill>
                  <a:latin typeface="HGP行書体" panose="03000600000000000000" pitchFamily="66" charset="-128"/>
                  <a:ea typeface="HGP行書体" panose="03000600000000000000" pitchFamily="66" charset="-128"/>
                </a:rPr>
                <a:t>6</a:t>
              </a:r>
              <a:r>
                <a:rPr lang="ja-JP" altLang="en-US" sz="1600" dirty="0">
                  <a:solidFill>
                    <a:schemeClr val="bg1"/>
                  </a:solidFill>
                  <a:latin typeface="HGP行書体" panose="03000600000000000000" pitchFamily="66" charset="-128"/>
                  <a:ea typeface="HGP行書体" panose="03000600000000000000" pitchFamily="66" charset="-128"/>
                </a:rPr>
                <a:t>月</a:t>
              </a:r>
            </a:p>
          </p:txBody>
        </p:sp>
        <p:sp>
          <p:nvSpPr>
            <p:cNvPr id="16" name="テキスト ボックス 15">
              <a:extLst>
                <a:ext uri="{FF2B5EF4-FFF2-40B4-BE49-F238E27FC236}">
                  <a16:creationId xmlns:a16="http://schemas.microsoft.com/office/drawing/2014/main" id="{BE1DC965-A146-C727-3AEB-B3D9CBA04C5F}"/>
                </a:ext>
              </a:extLst>
            </p:cNvPr>
            <p:cNvSpPr txBox="1"/>
            <p:nvPr/>
          </p:nvSpPr>
          <p:spPr>
            <a:xfrm>
              <a:off x="3419157" y="1662737"/>
              <a:ext cx="3116510" cy="646587"/>
            </a:xfrm>
            <a:prstGeom prst="rect">
              <a:avLst/>
            </a:prstGeom>
            <a:noFill/>
          </p:spPr>
          <p:txBody>
            <a:bodyPr wrap="square" rtlCol="0">
              <a:spAutoFit/>
            </a:bodyPr>
            <a:lstStyle/>
            <a:p>
              <a:r>
                <a:rPr lang="ja-JP" altLang="en-US" sz="1801" dirty="0">
                  <a:solidFill>
                    <a:schemeClr val="bg1"/>
                  </a:solidFill>
                  <a:latin typeface="HGP行書体" panose="03000600000000000000" pitchFamily="66" charset="-128"/>
                  <a:ea typeface="HGP行書体" panose="03000600000000000000" pitchFamily="66" charset="-128"/>
                </a:rPr>
                <a:t>ジャンル</a:t>
              </a:r>
              <a:endParaRPr lang="en-US" altLang="ja-JP" sz="1801" dirty="0">
                <a:solidFill>
                  <a:schemeClr val="bg1"/>
                </a:solidFill>
                <a:latin typeface="HGP行書体" panose="03000600000000000000" pitchFamily="66" charset="-128"/>
                <a:ea typeface="HGP行書体" panose="03000600000000000000" pitchFamily="66" charset="-128"/>
              </a:endParaRPr>
            </a:p>
            <a:p>
              <a:pPr algn="ctr"/>
              <a:r>
                <a:rPr lang="ja-JP" altLang="en-US" sz="1801" dirty="0">
                  <a:solidFill>
                    <a:schemeClr val="bg1"/>
                  </a:solidFill>
                  <a:latin typeface="HGP行書体" panose="03000600000000000000" pitchFamily="66" charset="-128"/>
                  <a:ea typeface="HGP行書体" panose="03000600000000000000" pitchFamily="66" charset="-128"/>
                </a:rPr>
                <a:t>２</a:t>
              </a:r>
              <a:r>
                <a:rPr lang="en-US" altLang="ja-JP" sz="1801" dirty="0">
                  <a:solidFill>
                    <a:schemeClr val="bg1"/>
                  </a:solidFill>
                  <a:latin typeface="HGP行書体" panose="03000600000000000000" pitchFamily="66" charset="-128"/>
                  <a:ea typeface="HGP行書体" panose="03000600000000000000" pitchFamily="66" charset="-128"/>
                </a:rPr>
                <a:t>D</a:t>
              </a:r>
              <a:r>
                <a:rPr lang="ja-JP" altLang="en-US" sz="1801" dirty="0">
                  <a:solidFill>
                    <a:schemeClr val="bg1"/>
                  </a:solidFill>
                  <a:latin typeface="HGP行書体" panose="03000600000000000000" pitchFamily="66" charset="-128"/>
                  <a:ea typeface="HGP行書体" panose="03000600000000000000" pitchFamily="66" charset="-128"/>
                </a:rPr>
                <a:t>アクション</a:t>
              </a:r>
            </a:p>
          </p:txBody>
        </p:sp>
        <p:sp>
          <p:nvSpPr>
            <p:cNvPr id="17" name="テキスト ボックス 16">
              <a:extLst>
                <a:ext uri="{FF2B5EF4-FFF2-40B4-BE49-F238E27FC236}">
                  <a16:creationId xmlns:a16="http://schemas.microsoft.com/office/drawing/2014/main" id="{FA507A5F-B67E-1A26-2939-27FECF1DBBEA}"/>
                </a:ext>
              </a:extLst>
            </p:cNvPr>
            <p:cNvSpPr txBox="1"/>
            <p:nvPr/>
          </p:nvSpPr>
          <p:spPr>
            <a:xfrm>
              <a:off x="4842578" y="1658857"/>
              <a:ext cx="1627632" cy="369332"/>
            </a:xfrm>
            <a:prstGeom prst="rect">
              <a:avLst/>
            </a:prstGeom>
            <a:noFill/>
          </p:spPr>
          <p:txBody>
            <a:bodyPr wrap="square" rtlCol="0">
              <a:spAutoFit/>
            </a:bodyPr>
            <a:lstStyle/>
            <a:p>
              <a:pPr algn="ctr"/>
              <a:r>
                <a:rPr kumimoji="1" lang="ja-JP" altLang="en-US" dirty="0">
                  <a:solidFill>
                    <a:schemeClr val="bg1"/>
                  </a:solidFill>
                  <a:latin typeface="HGP行書体" panose="03000600000000000000" pitchFamily="66" charset="-128"/>
                  <a:ea typeface="HGP行書体" panose="03000600000000000000" pitchFamily="66" charset="-128"/>
                </a:rPr>
                <a:t>約２ヶ月</a:t>
              </a:r>
            </a:p>
          </p:txBody>
        </p:sp>
        <p:sp>
          <p:nvSpPr>
            <p:cNvPr id="18" name="テキスト ボックス 17">
              <a:extLst>
                <a:ext uri="{FF2B5EF4-FFF2-40B4-BE49-F238E27FC236}">
                  <a16:creationId xmlns:a16="http://schemas.microsoft.com/office/drawing/2014/main" id="{04F1CC89-5AAA-AB22-A736-2370CB4547FF}"/>
                </a:ext>
              </a:extLst>
            </p:cNvPr>
            <p:cNvSpPr txBox="1"/>
            <p:nvPr/>
          </p:nvSpPr>
          <p:spPr>
            <a:xfrm>
              <a:off x="3350484" y="2221312"/>
              <a:ext cx="2755783" cy="646587"/>
            </a:xfrm>
            <a:prstGeom prst="rect">
              <a:avLst/>
            </a:prstGeom>
            <a:noFill/>
          </p:spPr>
          <p:txBody>
            <a:bodyPr wrap="square" rtlCol="0">
              <a:spAutoFit/>
            </a:bodyPr>
            <a:lstStyle/>
            <a:p>
              <a:r>
                <a:rPr lang="ja-JP" altLang="en-US" sz="1801" dirty="0">
                  <a:solidFill>
                    <a:schemeClr val="bg1"/>
                  </a:solidFill>
                  <a:latin typeface="HGP行書体" panose="03000600000000000000" pitchFamily="66" charset="-128"/>
                  <a:ea typeface="HGP行書体" panose="03000600000000000000" pitchFamily="66" charset="-128"/>
                </a:rPr>
                <a:t>使用言語 </a:t>
              </a:r>
              <a:r>
                <a:rPr lang="en-US" altLang="ja-JP" sz="1801" dirty="0">
                  <a:solidFill>
                    <a:schemeClr val="bg1"/>
                  </a:solidFill>
                  <a:latin typeface="HGP行書体" panose="03000600000000000000" pitchFamily="66" charset="-128"/>
                  <a:ea typeface="HGP行書体" panose="03000600000000000000" pitchFamily="66" charset="-128"/>
                </a:rPr>
                <a:t>/</a:t>
              </a:r>
              <a:r>
                <a:rPr lang="ja-JP" altLang="en-US" sz="1801" dirty="0">
                  <a:solidFill>
                    <a:schemeClr val="bg1"/>
                  </a:solidFill>
                  <a:latin typeface="HGP行書体" panose="03000600000000000000" pitchFamily="66" charset="-128"/>
                  <a:ea typeface="HGP行書体" panose="03000600000000000000" pitchFamily="66" charset="-128"/>
                </a:rPr>
                <a:t> 開発環境</a:t>
              </a:r>
              <a:endParaRPr lang="en-US" altLang="ja-JP" sz="1801" dirty="0">
                <a:solidFill>
                  <a:schemeClr val="bg1"/>
                </a:solidFill>
                <a:latin typeface="HGP行書体" panose="03000600000000000000" pitchFamily="66" charset="-128"/>
                <a:ea typeface="HGP行書体" panose="03000600000000000000" pitchFamily="66" charset="-128"/>
              </a:endParaRPr>
            </a:p>
            <a:p>
              <a:pPr algn="ctr"/>
              <a:r>
                <a:rPr lang="ja-JP" altLang="en-US" sz="1801" dirty="0">
                  <a:solidFill>
                    <a:schemeClr val="bg1"/>
                  </a:solidFill>
                  <a:latin typeface="HGP行書体" panose="03000600000000000000" pitchFamily="66" charset="-128"/>
                  <a:ea typeface="HGP行書体" panose="03000600000000000000" pitchFamily="66" charset="-128"/>
                </a:rPr>
                <a:t>　　　　　　</a:t>
              </a:r>
              <a:r>
                <a:rPr lang="en-US" altLang="ja-JP" sz="1801" dirty="0">
                  <a:solidFill>
                    <a:schemeClr val="bg1"/>
                  </a:solidFill>
                  <a:latin typeface="HGP行書体" panose="03000600000000000000" pitchFamily="66" charset="-128"/>
                  <a:ea typeface="HGP行書体" panose="03000600000000000000" pitchFamily="66" charset="-128"/>
                </a:rPr>
                <a:t>C++ / DirectX</a:t>
              </a:r>
              <a:endParaRPr lang="ja-JP" altLang="en-US" sz="1801" dirty="0">
                <a:solidFill>
                  <a:schemeClr val="bg1"/>
                </a:solidFill>
                <a:latin typeface="HGP行書体" panose="03000600000000000000" pitchFamily="66" charset="-128"/>
                <a:ea typeface="HGP行書体" panose="03000600000000000000" pitchFamily="66" charset="-128"/>
              </a:endParaRPr>
            </a:p>
          </p:txBody>
        </p:sp>
      </p:grpSp>
      <p:sp>
        <p:nvSpPr>
          <p:cNvPr id="7" name="テキスト ボックス 6">
            <a:extLst>
              <a:ext uri="{FF2B5EF4-FFF2-40B4-BE49-F238E27FC236}">
                <a16:creationId xmlns:a16="http://schemas.microsoft.com/office/drawing/2014/main" id="{8BD60E38-0B7B-85A0-E34C-9356FEF2F504}"/>
              </a:ext>
            </a:extLst>
          </p:cNvPr>
          <p:cNvSpPr txBox="1"/>
          <p:nvPr/>
        </p:nvSpPr>
        <p:spPr>
          <a:xfrm>
            <a:off x="-96057" y="2278689"/>
            <a:ext cx="3658877" cy="369813"/>
          </a:xfrm>
          <a:prstGeom prst="rect">
            <a:avLst/>
          </a:prstGeom>
          <a:noFill/>
        </p:spPr>
        <p:txBody>
          <a:bodyPr wrap="square" rtlCol="0">
            <a:spAutoFit/>
          </a:bodyPr>
          <a:lstStyle/>
          <a:p>
            <a:pPr algn="ctr"/>
            <a:r>
              <a:rPr kumimoji="1" lang="en-US" altLang="ja-JP" dirty="0">
                <a:solidFill>
                  <a:schemeClr val="bg1"/>
                </a:solidFill>
                <a:latin typeface="HGP行書体" panose="03000600000000000000" pitchFamily="66" charset="-128"/>
                <a:ea typeface="HGP行書体" panose="03000600000000000000" pitchFamily="66" charset="-128"/>
              </a:rPr>
              <a:t>Tips : </a:t>
            </a:r>
            <a:r>
              <a:rPr kumimoji="1" lang="ja-JP" altLang="en-US" dirty="0">
                <a:solidFill>
                  <a:schemeClr val="bg1"/>
                </a:solidFill>
                <a:latin typeface="HGP行書体" panose="03000600000000000000" pitchFamily="66" charset="-128"/>
                <a:ea typeface="HGP行書体" panose="03000600000000000000" pitchFamily="66" charset="-128"/>
              </a:rPr>
              <a:t>弾（だん）と掛けてます！</a:t>
            </a:r>
          </a:p>
        </p:txBody>
      </p:sp>
      <p:sp>
        <p:nvSpPr>
          <p:cNvPr id="57" name="テキスト ボックス 56">
            <a:extLst>
              <a:ext uri="{FF2B5EF4-FFF2-40B4-BE49-F238E27FC236}">
                <a16:creationId xmlns:a16="http://schemas.microsoft.com/office/drawing/2014/main" id="{F7649E13-267F-7D69-AF21-FA301EA84EBB}"/>
              </a:ext>
            </a:extLst>
          </p:cNvPr>
          <p:cNvSpPr txBox="1"/>
          <p:nvPr/>
        </p:nvSpPr>
        <p:spPr>
          <a:xfrm>
            <a:off x="234601" y="2747473"/>
            <a:ext cx="6388795" cy="1107996"/>
          </a:xfrm>
          <a:prstGeom prst="rect">
            <a:avLst/>
          </a:prstGeom>
          <a:noFill/>
        </p:spPr>
        <p:txBody>
          <a:bodyPr wrap="square" rtlCol="0">
            <a:spAutoFit/>
          </a:bodyPr>
          <a:lstStyle/>
          <a:p>
            <a:pPr algn="ctr"/>
            <a:r>
              <a:rPr kumimoji="1" lang="ja-JP" altLang="en-US" sz="5400" dirty="0">
                <a:solidFill>
                  <a:schemeClr val="bg1"/>
                </a:solidFill>
                <a:latin typeface="HGP行書体" panose="03000600000000000000" pitchFamily="66" charset="-128"/>
                <a:ea typeface="HGP行書体" panose="03000600000000000000" pitchFamily="66" charset="-128"/>
              </a:rPr>
              <a:t>２年生</a:t>
            </a:r>
            <a:r>
              <a:rPr kumimoji="1" lang="ja-JP" altLang="en-US" sz="6600" dirty="0">
                <a:effectLst>
                  <a:glow rad="114300">
                    <a:schemeClr val="bg1"/>
                  </a:glow>
                </a:effectLst>
                <a:latin typeface="HGP行書体" panose="03000600000000000000" pitchFamily="66" charset="-128"/>
                <a:ea typeface="HGP行書体" panose="03000600000000000000" pitchFamily="66" charset="-128"/>
              </a:rPr>
              <a:t>制作課題</a:t>
            </a:r>
            <a:endParaRPr kumimoji="1" lang="ja-JP" altLang="en-US" sz="4000" dirty="0">
              <a:effectLst>
                <a:glow rad="114300">
                  <a:schemeClr val="bg1"/>
                </a:glow>
              </a:effectLst>
              <a:latin typeface="HGP行書体" panose="03000600000000000000" pitchFamily="66" charset="-128"/>
              <a:ea typeface="HGP行書体" panose="03000600000000000000" pitchFamily="66" charset="-128"/>
            </a:endParaRPr>
          </a:p>
        </p:txBody>
      </p:sp>
      <p:sp>
        <p:nvSpPr>
          <p:cNvPr id="58" name="テキスト ボックス 57">
            <a:extLst>
              <a:ext uri="{FF2B5EF4-FFF2-40B4-BE49-F238E27FC236}">
                <a16:creationId xmlns:a16="http://schemas.microsoft.com/office/drawing/2014/main" id="{077DFE9C-1389-FA99-4D23-97F73637A1FC}"/>
              </a:ext>
            </a:extLst>
          </p:cNvPr>
          <p:cNvSpPr txBox="1"/>
          <p:nvPr/>
        </p:nvSpPr>
        <p:spPr>
          <a:xfrm>
            <a:off x="115650" y="3738985"/>
            <a:ext cx="5757239" cy="769441"/>
          </a:xfrm>
          <a:prstGeom prst="rect">
            <a:avLst/>
          </a:prstGeom>
          <a:noFill/>
        </p:spPr>
        <p:txBody>
          <a:bodyPr wrap="square" rtlCol="0">
            <a:spAutoFit/>
          </a:bodyPr>
          <a:lstStyle/>
          <a:p>
            <a:pPr algn="ctr"/>
            <a:r>
              <a:rPr kumimoji="1" lang="ja-JP" altLang="en-US" sz="4400" dirty="0">
                <a:solidFill>
                  <a:schemeClr val="bg1"/>
                </a:solidFill>
                <a:latin typeface="HGP行書体" panose="03000600000000000000" pitchFamily="66" charset="-128"/>
                <a:ea typeface="HGP行書体" panose="03000600000000000000" pitchFamily="66" charset="-128"/>
              </a:rPr>
              <a:t>条件 </a:t>
            </a:r>
            <a:r>
              <a:rPr kumimoji="1" lang="ja-JP" altLang="en-US" sz="3200" dirty="0">
                <a:solidFill>
                  <a:schemeClr val="bg1"/>
                </a:solidFill>
                <a:latin typeface="HGP行書体" panose="03000600000000000000" pitchFamily="66" charset="-128"/>
                <a:ea typeface="HGP行書体" panose="03000600000000000000" pitchFamily="66" charset="-128"/>
              </a:rPr>
              <a:t>： </a:t>
            </a:r>
            <a:r>
              <a:rPr kumimoji="1" lang="en-US" altLang="ja-JP" sz="3200" dirty="0">
                <a:solidFill>
                  <a:schemeClr val="bg1"/>
                </a:solidFill>
                <a:latin typeface="HGP行書体" panose="03000600000000000000" pitchFamily="66" charset="-128"/>
                <a:ea typeface="HGP行書体" panose="03000600000000000000" pitchFamily="66" charset="-128"/>
              </a:rPr>
              <a:t>std::</a:t>
            </a:r>
            <a:r>
              <a:rPr kumimoji="1" lang="en-US" altLang="ja-JP" sz="3200" dirty="0">
                <a:solidFill>
                  <a:srgbClr val="33CCCC"/>
                </a:solidFill>
                <a:latin typeface="HGP行書体" panose="03000600000000000000" pitchFamily="66" charset="-128"/>
                <a:ea typeface="HGP行書体" panose="03000600000000000000" pitchFamily="66" charset="-128"/>
              </a:rPr>
              <a:t>vector</a:t>
            </a:r>
            <a:r>
              <a:rPr kumimoji="1" lang="ja-JP" altLang="en-US" sz="3200" dirty="0">
                <a:solidFill>
                  <a:schemeClr val="bg1"/>
                </a:solidFill>
                <a:latin typeface="HGP行書体" panose="03000600000000000000" pitchFamily="66" charset="-128"/>
                <a:ea typeface="HGP行書体" panose="03000600000000000000" pitchFamily="66" charset="-128"/>
              </a:rPr>
              <a:t>＜＞を使用</a:t>
            </a:r>
            <a:endParaRPr kumimoji="1" lang="ja-JP" altLang="en-US" sz="3200" dirty="0">
              <a:solidFill>
                <a:srgbClr val="33CCCC"/>
              </a:solidFill>
              <a:latin typeface="HGP行書体" panose="03000600000000000000" pitchFamily="66" charset="-128"/>
              <a:ea typeface="HGP行書体" panose="03000600000000000000" pitchFamily="66" charset="-128"/>
            </a:endParaRPr>
          </a:p>
        </p:txBody>
      </p:sp>
      <p:pic>
        <p:nvPicPr>
          <p:cNvPr id="60" name="図 59" descr="テキスト&#10;&#10;AI 生成コンテンツは誤りを含む可能性があります。">
            <a:extLst>
              <a:ext uri="{FF2B5EF4-FFF2-40B4-BE49-F238E27FC236}">
                <a16:creationId xmlns:a16="http://schemas.microsoft.com/office/drawing/2014/main" id="{7D2499C0-4382-427A-11DB-D34B4E7CA3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3" y="4885849"/>
            <a:ext cx="3658877" cy="805365"/>
          </a:xfrm>
          <a:prstGeom prst="rect">
            <a:avLst/>
          </a:prstGeom>
        </p:spPr>
      </p:pic>
      <p:sp>
        <p:nvSpPr>
          <p:cNvPr id="61" name="テキスト ボックス 60">
            <a:extLst>
              <a:ext uri="{FF2B5EF4-FFF2-40B4-BE49-F238E27FC236}">
                <a16:creationId xmlns:a16="http://schemas.microsoft.com/office/drawing/2014/main" id="{846F50E2-7EAA-9C64-E7C7-653AA08C3630}"/>
              </a:ext>
            </a:extLst>
          </p:cNvPr>
          <p:cNvSpPr txBox="1"/>
          <p:nvPr/>
        </p:nvSpPr>
        <p:spPr>
          <a:xfrm>
            <a:off x="-212765" y="4485627"/>
            <a:ext cx="2076994" cy="369332"/>
          </a:xfrm>
          <a:prstGeom prst="rect">
            <a:avLst/>
          </a:prstGeom>
          <a:noFill/>
        </p:spPr>
        <p:txBody>
          <a:bodyPr wrap="square" rtlCol="0">
            <a:spAutoFit/>
          </a:bodyPr>
          <a:lstStyle/>
          <a:p>
            <a:pPr algn="ctr"/>
            <a:r>
              <a:rPr kumimoji="1" lang="en-US" altLang="ja-JP" dirty="0">
                <a:solidFill>
                  <a:schemeClr val="bg1"/>
                </a:solidFill>
                <a:latin typeface="HGP行書体" panose="03000600000000000000" pitchFamily="66" charset="-128"/>
                <a:ea typeface="HGP行書体" panose="03000600000000000000" pitchFamily="66" charset="-128"/>
              </a:rPr>
              <a:t>Player</a:t>
            </a:r>
            <a:r>
              <a:rPr kumimoji="1" lang="ja-JP" altLang="en-US" dirty="0">
                <a:solidFill>
                  <a:schemeClr val="bg1"/>
                </a:solidFill>
                <a:latin typeface="HGP行書体" panose="03000600000000000000" pitchFamily="66" charset="-128"/>
                <a:ea typeface="HGP行書体" panose="03000600000000000000" pitchFamily="66" charset="-128"/>
              </a:rPr>
              <a:t>構造体</a:t>
            </a:r>
          </a:p>
        </p:txBody>
      </p:sp>
      <p:sp>
        <p:nvSpPr>
          <p:cNvPr id="64" name="直角三角形 63">
            <a:extLst>
              <a:ext uri="{FF2B5EF4-FFF2-40B4-BE49-F238E27FC236}">
                <a16:creationId xmlns:a16="http://schemas.microsoft.com/office/drawing/2014/main" id="{2D9025BF-1965-508F-7827-802D6111C955}"/>
              </a:ext>
            </a:extLst>
          </p:cNvPr>
          <p:cNvSpPr/>
          <p:nvPr/>
        </p:nvSpPr>
        <p:spPr>
          <a:xfrm>
            <a:off x="1737360" y="4714240"/>
            <a:ext cx="4612640" cy="899160"/>
          </a:xfrm>
          <a:custGeom>
            <a:avLst/>
            <a:gdLst>
              <a:gd name="connsiteX0" fmla="*/ 0 w 1092200"/>
              <a:gd name="connsiteY0" fmla="*/ 426106 h 426106"/>
              <a:gd name="connsiteX1" fmla="*/ 0 w 1092200"/>
              <a:gd name="connsiteY1" fmla="*/ 0 h 426106"/>
              <a:gd name="connsiteX2" fmla="*/ 1092200 w 1092200"/>
              <a:gd name="connsiteY2" fmla="*/ 426106 h 426106"/>
              <a:gd name="connsiteX3" fmla="*/ 0 w 1092200"/>
              <a:gd name="connsiteY3" fmla="*/ 426106 h 426106"/>
              <a:gd name="connsiteX0" fmla="*/ 279400 w 1371600"/>
              <a:gd name="connsiteY0" fmla="*/ 898546 h 898546"/>
              <a:gd name="connsiteX1" fmla="*/ 0 w 1371600"/>
              <a:gd name="connsiteY1" fmla="*/ 0 h 898546"/>
              <a:gd name="connsiteX2" fmla="*/ 1371600 w 1371600"/>
              <a:gd name="connsiteY2" fmla="*/ 898546 h 898546"/>
              <a:gd name="connsiteX3" fmla="*/ 279400 w 1371600"/>
              <a:gd name="connsiteY3" fmla="*/ 898546 h 898546"/>
              <a:gd name="connsiteX0" fmla="*/ 279400 w 4612640"/>
              <a:gd name="connsiteY0" fmla="*/ 899160 h 899160"/>
              <a:gd name="connsiteX1" fmla="*/ 0 w 4612640"/>
              <a:gd name="connsiteY1" fmla="*/ 614 h 899160"/>
              <a:gd name="connsiteX2" fmla="*/ 4612640 w 4612640"/>
              <a:gd name="connsiteY2" fmla="*/ 0 h 899160"/>
              <a:gd name="connsiteX3" fmla="*/ 279400 w 4612640"/>
              <a:gd name="connsiteY3" fmla="*/ 899160 h 899160"/>
            </a:gdLst>
            <a:ahLst/>
            <a:cxnLst>
              <a:cxn ang="0">
                <a:pos x="connsiteX0" y="connsiteY0"/>
              </a:cxn>
              <a:cxn ang="0">
                <a:pos x="connsiteX1" y="connsiteY1"/>
              </a:cxn>
              <a:cxn ang="0">
                <a:pos x="connsiteX2" y="connsiteY2"/>
              </a:cxn>
              <a:cxn ang="0">
                <a:pos x="connsiteX3" y="connsiteY3"/>
              </a:cxn>
            </a:cxnLst>
            <a:rect l="l" t="t" r="r" b="b"/>
            <a:pathLst>
              <a:path w="4612640" h="899160">
                <a:moveTo>
                  <a:pt x="279400" y="899160"/>
                </a:moveTo>
                <a:lnTo>
                  <a:pt x="0" y="614"/>
                </a:lnTo>
                <a:lnTo>
                  <a:pt x="4612640" y="0"/>
                </a:lnTo>
                <a:lnTo>
                  <a:pt x="279400" y="899160"/>
                </a:lnTo>
                <a:close/>
              </a:path>
            </a:pathLst>
          </a:custGeom>
          <a:solidFill>
            <a:srgbClr val="FFFF00">
              <a:alpha val="5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3" name="図 62" descr="テキスト&#10;&#10;AI 生成コンテンツは誤りを含む可能性があります。">
            <a:extLst>
              <a:ext uri="{FF2B5EF4-FFF2-40B4-BE49-F238E27FC236}">
                <a16:creationId xmlns:a16="http://schemas.microsoft.com/office/drawing/2014/main" id="{28576865-6DB8-24AC-83CF-36A37E207889}"/>
              </a:ext>
            </a:extLst>
          </p:cNvPr>
          <p:cNvPicPr>
            <a:picLocks noChangeAspect="1"/>
          </p:cNvPicPr>
          <p:nvPr/>
        </p:nvPicPr>
        <p:blipFill>
          <a:blip r:embed="rId4">
            <a:extLst>
              <a:ext uri="{28A0092B-C50C-407E-A947-70E740481C1C}">
                <a14:useLocalDpi xmlns:a14="http://schemas.microsoft.com/office/drawing/2010/main" val="0"/>
              </a:ext>
            </a:extLst>
          </a:blip>
          <a:srcRect l="20889" t="78152" r="12075"/>
          <a:stretch>
            <a:fillRect/>
          </a:stretch>
        </p:blipFill>
        <p:spPr>
          <a:xfrm>
            <a:off x="1733382" y="4705501"/>
            <a:ext cx="4597400" cy="329807"/>
          </a:xfrm>
          <a:prstGeom prst="rect">
            <a:avLst/>
          </a:prstGeom>
          <a:effectLst>
            <a:glow rad="38100">
              <a:srgbClr val="FFFF00"/>
            </a:glow>
          </a:effectLst>
        </p:spPr>
      </p:pic>
      <p:sp>
        <p:nvSpPr>
          <p:cNvPr id="67" name="テキスト ボックス 66">
            <a:extLst>
              <a:ext uri="{FF2B5EF4-FFF2-40B4-BE49-F238E27FC236}">
                <a16:creationId xmlns:a16="http://schemas.microsoft.com/office/drawing/2014/main" id="{DB7ADCA8-D578-02E3-88A0-99C2FD335F71}"/>
              </a:ext>
            </a:extLst>
          </p:cNvPr>
          <p:cNvSpPr txBox="1"/>
          <p:nvPr/>
        </p:nvSpPr>
        <p:spPr>
          <a:xfrm>
            <a:off x="5413509" y="3423854"/>
            <a:ext cx="1344287" cy="1446550"/>
          </a:xfrm>
          <a:prstGeom prst="rect">
            <a:avLst/>
          </a:prstGeom>
          <a:noFill/>
        </p:spPr>
        <p:txBody>
          <a:bodyPr wrap="square" rtlCol="0">
            <a:spAutoFit/>
          </a:bodyPr>
          <a:lstStyle/>
          <a:p>
            <a:pPr algn="ctr"/>
            <a:r>
              <a:rPr kumimoji="1" lang="ja-JP" altLang="en-US" sz="8800" dirty="0">
                <a:solidFill>
                  <a:srgbClr val="FF0000"/>
                </a:solidFill>
                <a:latin typeface="HGP行書体" panose="03000600000000000000" pitchFamily="66" charset="-128"/>
                <a:ea typeface="HGP行書体" panose="03000600000000000000" pitchFamily="66" charset="-128"/>
              </a:rPr>
              <a:t>〇</a:t>
            </a:r>
          </a:p>
        </p:txBody>
      </p:sp>
      <p:grpSp>
        <p:nvGrpSpPr>
          <p:cNvPr id="68" name="グループ化 67">
            <a:extLst>
              <a:ext uri="{FF2B5EF4-FFF2-40B4-BE49-F238E27FC236}">
                <a16:creationId xmlns:a16="http://schemas.microsoft.com/office/drawing/2014/main" id="{D5EC7425-DB39-CB1F-8FA9-7E79F47A7416}"/>
              </a:ext>
            </a:extLst>
          </p:cNvPr>
          <p:cNvGrpSpPr/>
          <p:nvPr/>
        </p:nvGrpSpPr>
        <p:grpSpPr>
          <a:xfrm>
            <a:off x="345506" y="5967665"/>
            <a:ext cx="6431701" cy="2524291"/>
            <a:chOff x="123242" y="4260268"/>
            <a:chExt cx="6431701" cy="2524291"/>
          </a:xfrm>
        </p:grpSpPr>
        <p:grpSp>
          <p:nvGrpSpPr>
            <p:cNvPr id="69" name="グループ化 68">
              <a:extLst>
                <a:ext uri="{FF2B5EF4-FFF2-40B4-BE49-F238E27FC236}">
                  <a16:creationId xmlns:a16="http://schemas.microsoft.com/office/drawing/2014/main" id="{A8F48AFB-93ED-36EA-82D2-313A671DFE1D}"/>
                </a:ext>
              </a:extLst>
            </p:cNvPr>
            <p:cNvGrpSpPr/>
            <p:nvPr/>
          </p:nvGrpSpPr>
          <p:grpSpPr>
            <a:xfrm>
              <a:off x="123242" y="4260268"/>
              <a:ext cx="6262310" cy="2206595"/>
              <a:chOff x="-1756060" y="2745048"/>
              <a:chExt cx="6262310" cy="2206595"/>
            </a:xfrm>
          </p:grpSpPr>
          <p:pic>
            <p:nvPicPr>
              <p:cNvPr id="74" name="図 73" descr="背景パターン&#10;&#10;AI 生成コンテンツは誤りを含む可能性があります。">
                <a:extLst>
                  <a:ext uri="{FF2B5EF4-FFF2-40B4-BE49-F238E27FC236}">
                    <a16:creationId xmlns:a16="http://schemas.microsoft.com/office/drawing/2014/main" id="{167296EE-69B9-B8A2-56D0-F54487CB5E2C}"/>
                  </a:ext>
                </a:extLst>
              </p:cNvPr>
              <p:cNvPicPr>
                <a:picLocks noChangeAspect="1"/>
              </p:cNvPicPr>
              <p:nvPr/>
            </p:nvPicPr>
            <p:blipFill>
              <a:blip r:embed="rId5">
                <a:extLst>
                  <a:ext uri="{28A0092B-C50C-407E-A947-70E740481C1C}">
                    <a14:useLocalDpi xmlns:a14="http://schemas.microsoft.com/office/drawing/2010/main" val="0"/>
                  </a:ext>
                </a:extLst>
              </a:blip>
              <a:srcRect t="64977" r="76820"/>
              <a:stretch>
                <a:fillRect/>
              </a:stretch>
            </p:blipFill>
            <p:spPr>
              <a:xfrm>
                <a:off x="909110" y="3632396"/>
                <a:ext cx="768120" cy="870440"/>
              </a:xfrm>
              <a:prstGeom prst="rect">
                <a:avLst/>
              </a:prstGeom>
              <a:noFill/>
            </p:spPr>
          </p:pic>
          <p:pic>
            <p:nvPicPr>
              <p:cNvPr id="75" name="図 74" descr="星と惑星の絵&#10;&#10;AI 生成コンテンツは誤りを含む可能性があります。">
                <a:extLst>
                  <a:ext uri="{FF2B5EF4-FFF2-40B4-BE49-F238E27FC236}">
                    <a16:creationId xmlns:a16="http://schemas.microsoft.com/office/drawing/2014/main" id="{F0570BF9-DE09-25AE-B6E3-6DC0790F6AE2}"/>
                  </a:ext>
                </a:extLst>
              </p:cNvPr>
              <p:cNvPicPr>
                <a:picLocks noChangeAspect="1"/>
              </p:cNvPicPr>
              <p:nvPr/>
            </p:nvPicPr>
            <p:blipFill>
              <a:blip r:embed="rId6">
                <a:extLst>
                  <a:ext uri="{28A0092B-C50C-407E-A947-70E740481C1C}">
                    <a14:useLocalDpi xmlns:a14="http://schemas.microsoft.com/office/drawing/2010/main" val="0"/>
                  </a:ext>
                </a:extLst>
              </a:blip>
              <a:srcRect l="15450" t="11080" r="18621" b="20574"/>
              <a:stretch>
                <a:fillRect/>
              </a:stretch>
            </p:blipFill>
            <p:spPr>
              <a:xfrm>
                <a:off x="784064" y="2745048"/>
                <a:ext cx="1078947" cy="1118528"/>
              </a:xfrm>
              <a:prstGeom prst="rect">
                <a:avLst/>
              </a:prstGeom>
            </p:spPr>
          </p:pic>
          <p:sp>
            <p:nvSpPr>
              <p:cNvPr id="76" name="テキスト ボックス 75">
                <a:extLst>
                  <a:ext uri="{FF2B5EF4-FFF2-40B4-BE49-F238E27FC236}">
                    <a16:creationId xmlns:a16="http://schemas.microsoft.com/office/drawing/2014/main" id="{108E56F0-D714-B3BB-428B-BB0615A574BC}"/>
                  </a:ext>
                </a:extLst>
              </p:cNvPr>
              <p:cNvSpPr txBox="1"/>
              <p:nvPr/>
            </p:nvSpPr>
            <p:spPr>
              <a:xfrm>
                <a:off x="283851" y="4571998"/>
                <a:ext cx="2154503" cy="369332"/>
              </a:xfrm>
              <a:prstGeom prst="rect">
                <a:avLst/>
              </a:prstGeom>
              <a:noFill/>
            </p:spPr>
            <p:txBody>
              <a:bodyPr wrap="square" rtlCol="0">
                <a:spAutoFit/>
              </a:bodyPr>
              <a:lstStyle/>
              <a:p>
                <a:pPr algn="ctr"/>
                <a:r>
                  <a:rPr kumimoji="1" lang="ja-JP" altLang="en-US" dirty="0">
                    <a:solidFill>
                      <a:schemeClr val="bg1"/>
                    </a:solidFill>
                    <a:latin typeface="HGP行書体" panose="03000600000000000000" pitchFamily="66" charset="-128"/>
                    <a:ea typeface="HGP行書体" panose="03000600000000000000" pitchFamily="66" charset="-128"/>
                  </a:rPr>
                  <a:t>「弾を打つ」</a:t>
                </a:r>
              </a:p>
            </p:txBody>
          </p:sp>
          <p:pic>
            <p:nvPicPr>
              <p:cNvPr id="77" name="図 76" descr="背景パターン&#10;&#10;AI 生成コンテンツは誤りを含む可能性があります。">
                <a:extLst>
                  <a:ext uri="{FF2B5EF4-FFF2-40B4-BE49-F238E27FC236}">
                    <a16:creationId xmlns:a16="http://schemas.microsoft.com/office/drawing/2014/main" id="{1AAF285D-D1B5-C312-E444-724FFCAD1E1E}"/>
                  </a:ext>
                </a:extLst>
              </p:cNvPr>
              <p:cNvPicPr>
                <a:picLocks noChangeAspect="1"/>
              </p:cNvPicPr>
              <p:nvPr/>
            </p:nvPicPr>
            <p:blipFill>
              <a:blip r:embed="rId5">
                <a:extLst>
                  <a:ext uri="{28A0092B-C50C-407E-A947-70E740481C1C}">
                    <a14:useLocalDpi xmlns:a14="http://schemas.microsoft.com/office/drawing/2010/main" val="0"/>
                  </a:ext>
                </a:extLst>
              </a:blip>
              <a:srcRect l="24041" t="1" r="52780" b="67237"/>
              <a:stretch>
                <a:fillRect/>
              </a:stretch>
            </p:blipFill>
            <p:spPr>
              <a:xfrm>
                <a:off x="2829479" y="2753749"/>
                <a:ext cx="1130513" cy="1198404"/>
              </a:xfrm>
              <a:prstGeom prst="rect">
                <a:avLst/>
              </a:prstGeom>
            </p:spPr>
          </p:pic>
          <p:sp>
            <p:nvSpPr>
              <p:cNvPr id="78" name="テキスト ボックス 77">
                <a:extLst>
                  <a:ext uri="{FF2B5EF4-FFF2-40B4-BE49-F238E27FC236}">
                    <a16:creationId xmlns:a16="http://schemas.microsoft.com/office/drawing/2014/main" id="{C7D62356-DD8F-DB65-6C15-5DB1F66250DA}"/>
                  </a:ext>
                </a:extLst>
              </p:cNvPr>
              <p:cNvSpPr txBox="1"/>
              <p:nvPr/>
            </p:nvSpPr>
            <p:spPr>
              <a:xfrm>
                <a:off x="2351747" y="4582311"/>
                <a:ext cx="2154503" cy="369332"/>
              </a:xfrm>
              <a:prstGeom prst="rect">
                <a:avLst/>
              </a:prstGeom>
              <a:noFill/>
            </p:spPr>
            <p:txBody>
              <a:bodyPr wrap="square" rtlCol="0">
                <a:spAutoFit/>
              </a:bodyPr>
              <a:lstStyle/>
              <a:p>
                <a:pPr algn="ctr"/>
                <a:r>
                  <a:rPr kumimoji="1" lang="ja-JP" altLang="en-US" dirty="0">
                    <a:solidFill>
                      <a:schemeClr val="bg1"/>
                    </a:solidFill>
                    <a:latin typeface="HGP行書体" panose="03000600000000000000" pitchFamily="66" charset="-128"/>
                    <a:ea typeface="HGP行書体" panose="03000600000000000000" pitchFamily="66" charset="-128"/>
                  </a:rPr>
                  <a:t>「ジャンプ」</a:t>
                </a:r>
              </a:p>
            </p:txBody>
          </p:sp>
          <p:pic>
            <p:nvPicPr>
              <p:cNvPr id="79" name="図 78" descr="軟体動物, 光 が含まれている画像&#10;&#10;AI 生成コンテンツは誤りを含む可能性があります。">
                <a:extLst>
                  <a:ext uri="{FF2B5EF4-FFF2-40B4-BE49-F238E27FC236}">
                    <a16:creationId xmlns:a16="http://schemas.microsoft.com/office/drawing/2014/main" id="{E2945311-919E-89D7-FB9E-D6C14CC561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0262" y="4204450"/>
                <a:ext cx="298386" cy="298386"/>
              </a:xfrm>
              <a:prstGeom prst="rect">
                <a:avLst/>
              </a:prstGeom>
            </p:spPr>
          </p:pic>
          <p:pic>
            <p:nvPicPr>
              <p:cNvPr id="80" name="図 79" descr="軟体動物, 光 が含まれている画像&#10;&#10;AI 生成コンテンツは誤りを含む可能性があります。">
                <a:extLst>
                  <a:ext uri="{FF2B5EF4-FFF2-40B4-BE49-F238E27FC236}">
                    <a16:creationId xmlns:a16="http://schemas.microsoft.com/office/drawing/2014/main" id="{BAF379CA-6CB7-BD79-CBB0-5F4CD2324FF9}"/>
                  </a:ext>
                </a:extLst>
              </p:cNvPr>
              <p:cNvPicPr>
                <a:picLocks noChangeAspect="1"/>
              </p:cNvPicPr>
              <p:nvPr/>
            </p:nvPicPr>
            <p:blipFill>
              <a:blip r:embed="rId7">
                <a:alphaModFix amt="45000"/>
                <a:extLst>
                  <a:ext uri="{28A0092B-C50C-407E-A947-70E740481C1C}">
                    <a14:useLocalDpi xmlns:a14="http://schemas.microsoft.com/office/drawing/2010/main" val="0"/>
                  </a:ext>
                </a:extLst>
              </a:blip>
              <a:stretch>
                <a:fillRect/>
              </a:stretch>
            </p:blipFill>
            <p:spPr>
              <a:xfrm>
                <a:off x="3279806" y="4019833"/>
                <a:ext cx="298386" cy="298386"/>
              </a:xfrm>
              <a:prstGeom prst="rect">
                <a:avLst/>
              </a:prstGeom>
              <a:effectLst/>
            </p:spPr>
          </p:pic>
          <p:pic>
            <p:nvPicPr>
              <p:cNvPr id="81" name="図 80" descr="軟体動物, 光 が含まれている画像&#10;&#10;AI 生成コンテンツは誤りを含む可能性があります。">
                <a:extLst>
                  <a:ext uri="{FF2B5EF4-FFF2-40B4-BE49-F238E27FC236}">
                    <a16:creationId xmlns:a16="http://schemas.microsoft.com/office/drawing/2014/main" id="{2A573AFF-4E84-5FD4-93B9-6D2C3926AB78}"/>
                  </a:ext>
                </a:extLst>
              </p:cNvPr>
              <p:cNvPicPr>
                <a:picLocks noChangeAspect="1"/>
              </p:cNvPicPr>
              <p:nvPr/>
            </p:nvPicPr>
            <p:blipFill>
              <a:blip r:embed="rId7">
                <a:alphaModFix amt="23000"/>
                <a:extLst>
                  <a:ext uri="{28A0092B-C50C-407E-A947-70E740481C1C}">
                    <a14:useLocalDpi xmlns:a14="http://schemas.microsoft.com/office/drawing/2010/main" val="0"/>
                  </a:ext>
                </a:extLst>
              </a:blip>
              <a:stretch>
                <a:fillRect/>
              </a:stretch>
            </p:blipFill>
            <p:spPr>
              <a:xfrm>
                <a:off x="4019350" y="3835216"/>
                <a:ext cx="298386" cy="298386"/>
              </a:xfrm>
              <a:prstGeom prst="rect">
                <a:avLst/>
              </a:prstGeom>
              <a:effectLst/>
            </p:spPr>
          </p:pic>
          <p:sp>
            <p:nvSpPr>
              <p:cNvPr id="82" name="テキスト ボックス 81">
                <a:extLst>
                  <a:ext uri="{FF2B5EF4-FFF2-40B4-BE49-F238E27FC236}">
                    <a16:creationId xmlns:a16="http://schemas.microsoft.com/office/drawing/2014/main" id="{1CF7D892-FEE4-F9A0-D6FA-B67790BD6CFE}"/>
                  </a:ext>
                </a:extLst>
              </p:cNvPr>
              <p:cNvSpPr txBox="1"/>
              <p:nvPr/>
            </p:nvSpPr>
            <p:spPr>
              <a:xfrm>
                <a:off x="-1756060" y="4560660"/>
                <a:ext cx="2154503" cy="307777"/>
              </a:xfrm>
              <a:prstGeom prst="rect">
                <a:avLst/>
              </a:prstGeom>
              <a:noFill/>
            </p:spPr>
            <p:txBody>
              <a:bodyPr wrap="square" rtlCol="0">
                <a:spAutoFit/>
              </a:bodyPr>
              <a:lstStyle/>
              <a:p>
                <a:pPr algn="ctr"/>
                <a:r>
                  <a:rPr kumimoji="1" lang="ja-JP" altLang="en-US" sz="1400" dirty="0">
                    <a:solidFill>
                      <a:schemeClr val="bg1"/>
                    </a:solidFill>
                    <a:latin typeface="HGP行書体" panose="03000600000000000000" pitchFamily="66" charset="-128"/>
                    <a:ea typeface="HGP行書体" panose="03000600000000000000" pitchFamily="66" charset="-128"/>
                  </a:rPr>
                  <a:t>「移動」</a:t>
                </a:r>
              </a:p>
            </p:txBody>
          </p:sp>
        </p:grpSp>
        <p:pic>
          <p:nvPicPr>
            <p:cNvPr id="70" name="図 69" descr="背景パターン が含まれている画像&#10;&#10;AI 生成コンテンツは誤りを含む可能性があります。">
              <a:extLst>
                <a:ext uri="{FF2B5EF4-FFF2-40B4-BE49-F238E27FC236}">
                  <a16:creationId xmlns:a16="http://schemas.microsoft.com/office/drawing/2014/main" id="{F7912CD7-B899-14A0-D983-45B620ECA71F}"/>
                </a:ext>
              </a:extLst>
            </p:cNvPr>
            <p:cNvPicPr>
              <a:picLocks noChangeAspect="1"/>
            </p:cNvPicPr>
            <p:nvPr/>
          </p:nvPicPr>
          <p:blipFill>
            <a:blip r:embed="rId8">
              <a:extLst>
                <a:ext uri="{28A0092B-C50C-407E-A947-70E740481C1C}">
                  <a14:useLocalDpi xmlns:a14="http://schemas.microsoft.com/office/drawing/2010/main" val="0"/>
                </a:ext>
              </a:extLst>
            </a:blip>
            <a:srcRect l="25586" t="32321" r="47750" b="32653"/>
            <a:stretch>
              <a:fillRect/>
            </a:stretch>
          </p:blipFill>
          <p:spPr>
            <a:xfrm>
              <a:off x="847678" y="5239625"/>
              <a:ext cx="874317" cy="861369"/>
            </a:xfrm>
            <a:prstGeom prst="rect">
              <a:avLst/>
            </a:prstGeom>
          </p:spPr>
        </p:pic>
        <p:sp>
          <p:nvSpPr>
            <p:cNvPr id="71" name="テキスト ボックス 70">
              <a:extLst>
                <a:ext uri="{FF2B5EF4-FFF2-40B4-BE49-F238E27FC236}">
                  <a16:creationId xmlns:a16="http://schemas.microsoft.com/office/drawing/2014/main" id="{5879A281-CF5D-3C1B-5E6D-DF31FCA2A790}"/>
                </a:ext>
              </a:extLst>
            </p:cNvPr>
            <p:cNvSpPr txBox="1"/>
            <p:nvPr/>
          </p:nvSpPr>
          <p:spPr>
            <a:xfrm>
              <a:off x="1153398" y="6415227"/>
              <a:ext cx="835334" cy="307777"/>
            </a:xfrm>
            <a:prstGeom prst="rect">
              <a:avLst/>
            </a:prstGeom>
            <a:noFill/>
          </p:spPr>
          <p:txBody>
            <a:bodyPr wrap="square" rtlCol="0">
              <a:spAutoFit/>
            </a:bodyPr>
            <a:lstStyle/>
            <a:p>
              <a:pPr algn="ctr"/>
              <a:r>
                <a:rPr kumimoji="1" lang="en-US" altLang="ja-JP" sz="1400" dirty="0">
                  <a:solidFill>
                    <a:schemeClr val="bg1"/>
                  </a:solidFill>
                  <a:latin typeface="HGP行書体" panose="03000600000000000000" pitchFamily="66" charset="-128"/>
                  <a:ea typeface="HGP行書体" panose="03000600000000000000" pitchFamily="66" charset="-128"/>
                </a:rPr>
                <a:t>D </a:t>
              </a:r>
              <a:r>
                <a:rPr kumimoji="1" lang="ja-JP" altLang="en-US" sz="1400" dirty="0">
                  <a:solidFill>
                    <a:schemeClr val="bg1"/>
                  </a:solidFill>
                  <a:latin typeface="HGP行書体" panose="03000600000000000000" pitchFamily="66" charset="-128"/>
                  <a:ea typeface="HGP行書体" panose="03000600000000000000" pitchFamily="66" charset="-128"/>
                </a:rPr>
                <a:t>→</a:t>
              </a:r>
            </a:p>
          </p:txBody>
        </p:sp>
        <p:sp>
          <p:nvSpPr>
            <p:cNvPr id="72" name="テキスト ボックス 71">
              <a:extLst>
                <a:ext uri="{FF2B5EF4-FFF2-40B4-BE49-F238E27FC236}">
                  <a16:creationId xmlns:a16="http://schemas.microsoft.com/office/drawing/2014/main" id="{E7846C2A-4F21-C319-DF11-5576A42246F7}"/>
                </a:ext>
              </a:extLst>
            </p:cNvPr>
            <p:cNvSpPr txBox="1"/>
            <p:nvPr/>
          </p:nvSpPr>
          <p:spPr>
            <a:xfrm>
              <a:off x="386758" y="6415227"/>
              <a:ext cx="835334" cy="307777"/>
            </a:xfrm>
            <a:prstGeom prst="rect">
              <a:avLst/>
            </a:prstGeom>
            <a:noFill/>
          </p:spPr>
          <p:txBody>
            <a:bodyPr wrap="square" rtlCol="0">
              <a:spAutoFit/>
            </a:bodyPr>
            <a:lstStyle/>
            <a:p>
              <a:pPr algn="ctr"/>
              <a:r>
                <a:rPr kumimoji="1" lang="ja-JP" altLang="en-US" sz="1400" dirty="0">
                  <a:solidFill>
                    <a:schemeClr val="bg1"/>
                  </a:solidFill>
                  <a:latin typeface="HGP行書体" panose="03000600000000000000" pitchFamily="66" charset="-128"/>
                  <a:ea typeface="HGP行書体" panose="03000600000000000000" pitchFamily="66" charset="-128"/>
                </a:rPr>
                <a:t>← </a:t>
              </a:r>
              <a:r>
                <a:rPr kumimoji="1" lang="en-US" altLang="ja-JP" sz="1400" dirty="0">
                  <a:solidFill>
                    <a:schemeClr val="bg1"/>
                  </a:solidFill>
                  <a:latin typeface="HGP行書体" panose="03000600000000000000" pitchFamily="66" charset="-128"/>
                  <a:ea typeface="HGP行書体" panose="03000600000000000000" pitchFamily="66" charset="-128"/>
                </a:rPr>
                <a:t>A</a:t>
              </a:r>
              <a:endParaRPr kumimoji="1" lang="ja-JP" altLang="en-US" sz="1400" dirty="0">
                <a:solidFill>
                  <a:schemeClr val="bg1"/>
                </a:solidFill>
                <a:latin typeface="HGP行書体" panose="03000600000000000000" pitchFamily="66" charset="-128"/>
                <a:ea typeface="HGP行書体" panose="03000600000000000000" pitchFamily="66" charset="-128"/>
              </a:endParaRPr>
            </a:p>
          </p:txBody>
        </p:sp>
        <p:sp>
          <p:nvSpPr>
            <p:cNvPr id="73" name="テキスト ボックス 72">
              <a:extLst>
                <a:ext uri="{FF2B5EF4-FFF2-40B4-BE49-F238E27FC236}">
                  <a16:creationId xmlns:a16="http://schemas.microsoft.com/office/drawing/2014/main" id="{F9FE13FD-8103-8B70-4856-0ED47D127ED1}"/>
                </a:ext>
              </a:extLst>
            </p:cNvPr>
            <p:cNvSpPr txBox="1"/>
            <p:nvPr/>
          </p:nvSpPr>
          <p:spPr>
            <a:xfrm>
              <a:off x="2862619" y="6415227"/>
              <a:ext cx="3692324" cy="369332"/>
            </a:xfrm>
            <a:prstGeom prst="rect">
              <a:avLst/>
            </a:prstGeom>
            <a:noFill/>
          </p:spPr>
          <p:txBody>
            <a:bodyPr wrap="square">
              <a:spAutoFit/>
            </a:bodyPr>
            <a:lstStyle/>
            <a:p>
              <a:r>
                <a:rPr lang="en-US" altLang="ja-JP" dirty="0">
                  <a:solidFill>
                    <a:schemeClr val="bg1"/>
                  </a:solidFill>
                  <a:latin typeface="HGP行書体" panose="03000600000000000000" pitchFamily="66" charset="-128"/>
                  <a:ea typeface="HGP行書体" panose="03000600000000000000" pitchFamily="66" charset="-128"/>
                </a:rPr>
                <a:t>ENTER</a:t>
              </a:r>
              <a:r>
                <a:rPr lang="en-US" altLang="ja-JP" sz="1800" dirty="0">
                  <a:solidFill>
                    <a:schemeClr val="bg1"/>
                  </a:solidFill>
                  <a:latin typeface="HGP行書体" panose="03000600000000000000" pitchFamily="66" charset="-128"/>
                  <a:ea typeface="HGP行書体" panose="03000600000000000000" pitchFamily="66" charset="-128"/>
                </a:rPr>
                <a:t> </a:t>
              </a:r>
              <a:r>
                <a:rPr lang="ja-JP" altLang="en-US" sz="1800" dirty="0">
                  <a:solidFill>
                    <a:schemeClr val="bg1"/>
                  </a:solidFill>
                  <a:latin typeface="HGP行書体" panose="03000600000000000000" pitchFamily="66" charset="-128"/>
                  <a:ea typeface="HGP行書体" panose="03000600000000000000" pitchFamily="66" charset="-128"/>
                </a:rPr>
                <a:t>             　</a:t>
              </a:r>
              <a:r>
                <a:rPr lang="en-US" altLang="ja-JP" sz="1800" dirty="0">
                  <a:solidFill>
                    <a:schemeClr val="bg1"/>
                  </a:solidFill>
                  <a:latin typeface="HGP行書体" panose="03000600000000000000" pitchFamily="66" charset="-128"/>
                  <a:ea typeface="HGP行書体" panose="03000600000000000000" pitchFamily="66" charset="-128"/>
                </a:rPr>
                <a:t>    </a:t>
              </a:r>
              <a:r>
                <a:rPr lang="en-US" altLang="ja-JP" dirty="0">
                  <a:solidFill>
                    <a:schemeClr val="bg1"/>
                  </a:solidFill>
                  <a:latin typeface="HGP行書体" panose="03000600000000000000" pitchFamily="66" charset="-128"/>
                  <a:ea typeface="HGP行書体" panose="03000600000000000000" pitchFamily="66" charset="-128"/>
                </a:rPr>
                <a:t>SPACE</a:t>
              </a:r>
              <a:r>
                <a:rPr lang="en-US" altLang="ja-JP" sz="1800" dirty="0">
                  <a:solidFill>
                    <a:schemeClr val="bg1"/>
                  </a:solidFill>
                  <a:latin typeface="HGP行書体" panose="03000600000000000000" pitchFamily="66" charset="-128"/>
                  <a:ea typeface="HGP行書体" panose="03000600000000000000" pitchFamily="66" charset="-128"/>
                </a:rPr>
                <a:t> </a:t>
              </a:r>
              <a:endParaRPr lang="ja-JP" altLang="en-US" dirty="0"/>
            </a:p>
          </p:txBody>
        </p:sp>
      </p:grpSp>
      <p:sp>
        <p:nvSpPr>
          <p:cNvPr id="83" name="テキスト ボックス 82">
            <a:extLst>
              <a:ext uri="{FF2B5EF4-FFF2-40B4-BE49-F238E27FC236}">
                <a16:creationId xmlns:a16="http://schemas.microsoft.com/office/drawing/2014/main" id="{2F08A649-4CAA-A16A-45AA-F25EB397BAC1}"/>
              </a:ext>
            </a:extLst>
          </p:cNvPr>
          <p:cNvSpPr txBox="1"/>
          <p:nvPr/>
        </p:nvSpPr>
        <p:spPr>
          <a:xfrm>
            <a:off x="206263" y="5854106"/>
            <a:ext cx="5757239" cy="584775"/>
          </a:xfrm>
          <a:prstGeom prst="rect">
            <a:avLst/>
          </a:prstGeom>
          <a:noFill/>
        </p:spPr>
        <p:txBody>
          <a:bodyPr wrap="square" rtlCol="0">
            <a:spAutoFit/>
          </a:bodyPr>
          <a:lstStyle/>
          <a:p>
            <a:r>
              <a:rPr kumimoji="1" lang="ja-JP" altLang="en-US" sz="3200" dirty="0">
                <a:solidFill>
                  <a:schemeClr val="bg1"/>
                </a:solidFill>
                <a:latin typeface="HGP行書体" panose="03000600000000000000" pitchFamily="66" charset="-128"/>
                <a:ea typeface="HGP行書体" panose="03000600000000000000" pitchFamily="66" charset="-128"/>
              </a:rPr>
              <a:t>基本操作</a:t>
            </a:r>
          </a:p>
        </p:txBody>
      </p:sp>
      <p:cxnSp>
        <p:nvCxnSpPr>
          <p:cNvPr id="85" name="直線コネクタ 84">
            <a:extLst>
              <a:ext uri="{FF2B5EF4-FFF2-40B4-BE49-F238E27FC236}">
                <a16:creationId xmlns:a16="http://schemas.microsoft.com/office/drawing/2014/main" id="{7D0EA9A6-F779-9215-0E01-2358820781DA}"/>
              </a:ext>
            </a:extLst>
          </p:cNvPr>
          <p:cNvCxnSpPr/>
          <p:nvPr/>
        </p:nvCxnSpPr>
        <p:spPr>
          <a:xfrm>
            <a:off x="819058" y="5830566"/>
            <a:ext cx="5263867"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 name="テキスト ボックス 2">
            <a:extLst>
              <a:ext uri="{FF2B5EF4-FFF2-40B4-BE49-F238E27FC236}">
                <a16:creationId xmlns:a16="http://schemas.microsoft.com/office/drawing/2014/main" id="{E48DF6C2-E473-5AE7-7569-FC3267D1889E}"/>
              </a:ext>
            </a:extLst>
          </p:cNvPr>
          <p:cNvSpPr txBox="1"/>
          <p:nvPr/>
        </p:nvSpPr>
        <p:spPr>
          <a:xfrm>
            <a:off x="2202083" y="8414966"/>
            <a:ext cx="2453833" cy="523220"/>
          </a:xfrm>
          <a:prstGeom prst="rect">
            <a:avLst/>
          </a:prstGeom>
          <a:noFill/>
        </p:spPr>
        <p:txBody>
          <a:bodyPr wrap="square" rtlCol="0">
            <a:spAutoFit/>
          </a:bodyPr>
          <a:lstStyle/>
          <a:p>
            <a:pPr algn="ctr"/>
            <a:r>
              <a:rPr kumimoji="1" lang="en-US" altLang="ja-JP" sz="2800" dirty="0">
                <a:solidFill>
                  <a:schemeClr val="bg1"/>
                </a:solidFill>
                <a:latin typeface="HGP行書体" panose="03000600000000000000" pitchFamily="66" charset="-128"/>
                <a:ea typeface="HGP行書体" panose="03000600000000000000" pitchFamily="66" charset="-128"/>
              </a:rPr>
              <a:t>-</a:t>
            </a:r>
            <a:r>
              <a:rPr kumimoji="1" lang="ja-JP" altLang="en-US" sz="2800" dirty="0">
                <a:solidFill>
                  <a:schemeClr val="bg1"/>
                </a:solidFill>
                <a:latin typeface="HGP行書体" panose="03000600000000000000" pitchFamily="66" charset="-128"/>
                <a:ea typeface="HGP行書体" panose="03000600000000000000" pitchFamily="66" charset="-128"/>
              </a:rPr>
              <a:t> １６ </a:t>
            </a:r>
            <a:r>
              <a:rPr kumimoji="1" lang="en-US" altLang="ja-JP" sz="2800" dirty="0">
                <a:solidFill>
                  <a:schemeClr val="bg1"/>
                </a:solidFill>
                <a:latin typeface="HGP行書体" panose="03000600000000000000" pitchFamily="66" charset="-128"/>
                <a:ea typeface="HGP行書体" panose="03000600000000000000" pitchFamily="66" charset="-128"/>
              </a:rPr>
              <a:t>-</a:t>
            </a:r>
            <a:endParaRPr kumimoji="1" lang="ja-JP" altLang="en-US" sz="2800" dirty="0">
              <a:solidFill>
                <a:schemeClr val="bg1"/>
              </a:solidFill>
              <a:latin typeface="HGP行書体" panose="03000600000000000000" pitchFamily="66" charset="-128"/>
              <a:ea typeface="HGP行書体" panose="03000600000000000000" pitchFamily="66" charset="-128"/>
            </a:endParaRPr>
          </a:p>
        </p:txBody>
      </p:sp>
      <p:sp>
        <p:nvSpPr>
          <p:cNvPr id="6" name="テキスト ボックス 5">
            <a:extLst>
              <a:ext uri="{FF2B5EF4-FFF2-40B4-BE49-F238E27FC236}">
                <a16:creationId xmlns:a16="http://schemas.microsoft.com/office/drawing/2014/main" id="{457FE78B-C00D-68C3-9F65-8C0E72B668C0}"/>
              </a:ext>
            </a:extLst>
          </p:cNvPr>
          <p:cNvSpPr txBox="1"/>
          <p:nvPr/>
        </p:nvSpPr>
        <p:spPr>
          <a:xfrm>
            <a:off x="130039" y="8390271"/>
            <a:ext cx="6597917" cy="461665"/>
          </a:xfrm>
          <a:prstGeom prst="rect">
            <a:avLst/>
          </a:prstGeom>
          <a:noFill/>
        </p:spPr>
        <p:txBody>
          <a:bodyPr wrap="square" rtlCol="0">
            <a:spAutoFit/>
          </a:bodyPr>
          <a:lstStyle/>
          <a:p>
            <a:pPr algn="ct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previousslide">
                  <a:extLst>
                    <a:ext uri="{A12FA001-AC4F-418D-AE19-62706E023703}">
                      <ahyp:hlinkClr xmlns:ahyp="http://schemas.microsoft.com/office/drawing/2018/hyperlinkcolor" val="tx"/>
                    </a:ext>
                  </a:extLst>
                </a:hlinkClick>
              </a:rPr>
              <a:t>前のページへ</a:t>
            </a:r>
            <a:r>
              <a:rPr kumimoji="1" lang="ja-JP" altLang="en-US" sz="2400" dirty="0">
                <a:solidFill>
                  <a:schemeClr val="bg1"/>
                </a:solidFill>
                <a:latin typeface="HGP行書体" panose="03000600000000000000" pitchFamily="66" charset="-128"/>
                <a:ea typeface="HGP行書体" panose="03000600000000000000" pitchFamily="66" charset="-128"/>
              </a:rPr>
              <a:t>　　　　　　　　　　　　　　　</a:t>
            </a: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nextslide">
                  <a:extLst>
                    <a:ext uri="{A12FA001-AC4F-418D-AE19-62706E023703}">
                      <ahyp:hlinkClr xmlns:ahyp="http://schemas.microsoft.com/office/drawing/2018/hyperlinkcolor" val="tx"/>
                    </a:ext>
                  </a:extLst>
                </a:hlinkClick>
              </a:rPr>
              <a:t>次のページへ</a:t>
            </a:r>
            <a:endParaRPr kumimoji="1" lang="ja-JP" altLang="en-US" sz="2400" u="sng" dirty="0">
              <a:solidFill>
                <a:schemeClr val="bg1"/>
              </a:solidFill>
              <a:latin typeface="HGP行書体" panose="03000600000000000000" pitchFamily="66" charset="-128"/>
              <a:ea typeface="HGP行書体" panose="03000600000000000000" pitchFamily="66" charset="-128"/>
            </a:endParaRPr>
          </a:p>
        </p:txBody>
      </p:sp>
      <p:sp>
        <p:nvSpPr>
          <p:cNvPr id="8" name="タイトル 7">
            <a:extLst>
              <a:ext uri="{FF2B5EF4-FFF2-40B4-BE49-F238E27FC236}">
                <a16:creationId xmlns:a16="http://schemas.microsoft.com/office/drawing/2014/main" id="{082560F9-6EC8-8497-9FD3-E86CB1F662E6}"/>
              </a:ext>
            </a:extLst>
          </p:cNvPr>
          <p:cNvSpPr>
            <a:spLocks noGrp="1"/>
          </p:cNvSpPr>
          <p:nvPr>
            <p:ph type="ctrTitle"/>
          </p:nvPr>
        </p:nvSpPr>
        <p:spPr>
          <a:xfrm>
            <a:off x="-6639789" y="1557444"/>
            <a:ext cx="5829300" cy="3183467"/>
          </a:xfrm>
        </p:spPr>
        <p:txBody>
          <a:bodyPr/>
          <a:lstStyle/>
          <a:p>
            <a:r>
              <a:rPr lang="ja-JP" altLang="en-US" dirty="0">
                <a:latin typeface="HGP行書体" panose="03000600000000000000" pitchFamily="66" charset="-128"/>
                <a:ea typeface="HGP行書体" panose="03000600000000000000" pitchFamily="66" charset="-128"/>
              </a:rPr>
              <a:t>概要</a:t>
            </a:r>
          </a:p>
        </p:txBody>
      </p:sp>
    </p:spTree>
    <p:extLst>
      <p:ext uri="{BB962C8B-B14F-4D97-AF65-F5344CB8AC3E}">
        <p14:creationId xmlns:p14="http://schemas.microsoft.com/office/powerpoint/2010/main" val="1070162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66000"/>
          </a:schemeClr>
        </a:solidFill>
        <a:effectLst/>
      </p:bgPr>
    </p:bg>
    <p:spTree>
      <p:nvGrpSpPr>
        <p:cNvPr id="1" name="">
          <a:extLst>
            <a:ext uri="{FF2B5EF4-FFF2-40B4-BE49-F238E27FC236}">
              <a16:creationId xmlns:a16="http://schemas.microsoft.com/office/drawing/2014/main" id="{38C36EB3-5EE2-047A-AD4E-80111486B1DF}"/>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C0812F8A-B4BB-8C5E-053F-DC8C8556A593}"/>
              </a:ext>
            </a:extLst>
          </p:cNvPr>
          <p:cNvPicPr>
            <a:picLocks noGrp="1" noRot="1" noChangeAspect="1" noMove="1" noResize="1" noEditPoints="1" noAdjustHandles="1" noChangeArrowheads="1" noChangeShapeType="1" noCrop="1"/>
          </p:cNvPicPr>
          <p:nvPr/>
        </p:nvPicPr>
        <p:blipFill rotWithShape="1">
          <a:blip r:embed="rId3">
            <a:alphaModFix/>
            <a:extLst>
              <a:ext uri="{28A0092B-C50C-407E-A947-70E740481C1C}">
                <a14:useLocalDpi xmlns:a14="http://schemas.microsoft.com/office/drawing/2010/main" val="0"/>
              </a:ext>
            </a:extLst>
          </a:blip>
          <a:srcRect l="12445" t="7888" r="12586" b="7876"/>
          <a:stretch>
            <a:fillRect/>
          </a:stretch>
        </p:blipFill>
        <p:spPr bwMode="auto">
          <a:xfrm rot="16200000">
            <a:off x="-1143001" y="1142998"/>
            <a:ext cx="9144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50FB7332-1EA2-BDEB-8FDC-21AA5FEDBD8A}"/>
              </a:ext>
            </a:extLst>
          </p:cNvPr>
          <p:cNvSpPr txBox="1"/>
          <p:nvPr/>
        </p:nvSpPr>
        <p:spPr>
          <a:xfrm>
            <a:off x="2275022" y="1020111"/>
            <a:ext cx="4823749" cy="923330"/>
          </a:xfrm>
          <a:prstGeom prst="rect">
            <a:avLst/>
          </a:prstGeom>
          <a:noFill/>
        </p:spPr>
        <p:txBody>
          <a:bodyPr wrap="square" rtlCol="0">
            <a:spAutoFit/>
          </a:bodyPr>
          <a:lstStyle/>
          <a:p>
            <a:pPr algn="ctr"/>
            <a:r>
              <a:rPr kumimoji="1" lang="ja-JP" altLang="en-US" sz="3600" dirty="0">
                <a:solidFill>
                  <a:schemeClr val="bg1"/>
                </a:solidFill>
                <a:effectLst>
                  <a:outerShdw blurRad="50800" dist="292100" dir="10800000" algn="bl" rotWithShape="0">
                    <a:prstClr val="black">
                      <a:alpha val="40000"/>
                    </a:prstClr>
                  </a:outerShdw>
                </a:effectLst>
                <a:latin typeface="HGP行書体" panose="03000600000000000000" pitchFamily="66" charset="-128"/>
                <a:ea typeface="HGP行書体" panose="03000600000000000000" pitchFamily="66" charset="-128"/>
              </a:rPr>
              <a:t>制作時</a:t>
            </a:r>
            <a:r>
              <a:rPr kumimoji="1" lang="ja-JP" altLang="en-US" sz="3600" dirty="0">
                <a:solidFill>
                  <a:schemeClr val="bg1"/>
                </a:solidFill>
                <a:effectLst>
                  <a:outerShdw blurRad="50800" dist="177800" dir="10980000" algn="bl" rotWithShape="0">
                    <a:prstClr val="black">
                      <a:alpha val="40000"/>
                    </a:prstClr>
                  </a:outerShdw>
                </a:effectLst>
                <a:latin typeface="HGP行書体" panose="03000600000000000000" pitchFamily="66" charset="-128"/>
                <a:ea typeface="HGP行書体" panose="03000600000000000000" pitchFamily="66" charset="-128"/>
              </a:rPr>
              <a:t>の</a:t>
            </a:r>
            <a:r>
              <a:rPr kumimoji="1" lang="ja-JP" altLang="en-US" sz="5400" dirty="0">
                <a:solidFill>
                  <a:schemeClr val="bg1"/>
                </a:solidFill>
                <a:effectLst>
                  <a:glow rad="101600">
                    <a:srgbClr val="FFFF00">
                      <a:alpha val="40000"/>
                    </a:srgbClr>
                  </a:glow>
                  <a:outerShdw blurRad="50800" dist="12700" dir="5400000" algn="ctr" rotWithShape="0">
                    <a:srgbClr val="FFFF00">
                      <a:alpha val="88000"/>
                    </a:srgbClr>
                  </a:outerShdw>
                </a:effectLst>
                <a:latin typeface="HGP行書体" panose="03000600000000000000" pitchFamily="66" charset="-128"/>
                <a:ea typeface="HGP行書体" panose="03000600000000000000" pitchFamily="66" charset="-128"/>
              </a:rPr>
              <a:t>こだわり</a:t>
            </a:r>
            <a:endParaRPr kumimoji="1" lang="en-US" altLang="ja-JP" sz="5400" dirty="0">
              <a:effectLst>
                <a:glow rad="38100">
                  <a:srgbClr val="FFFF00">
                    <a:alpha val="96000"/>
                  </a:srgbClr>
                </a:glow>
              </a:effectLst>
              <a:latin typeface="HGP行書体" panose="03000600000000000000" pitchFamily="66" charset="-128"/>
              <a:ea typeface="HGP行書体" panose="03000600000000000000" pitchFamily="66" charset="-128"/>
            </a:endParaRPr>
          </a:p>
        </p:txBody>
      </p:sp>
      <p:pic>
        <p:nvPicPr>
          <p:cNvPr id="34" name="図 33" descr="ロゴ&#10;&#10;AI 生成コンテンツは誤りを含む可能性があります。">
            <a:extLst>
              <a:ext uri="{FF2B5EF4-FFF2-40B4-BE49-F238E27FC236}">
                <a16:creationId xmlns:a16="http://schemas.microsoft.com/office/drawing/2014/main" id="{C7A0257E-0702-4B26-6FFB-18AB6A694017}"/>
              </a:ext>
            </a:extLst>
          </p:cNvPr>
          <p:cNvPicPr>
            <a:picLocks noChangeAspect="1"/>
          </p:cNvPicPr>
          <p:nvPr/>
        </p:nvPicPr>
        <p:blipFill>
          <a:blip r:embed="rId4">
            <a:extLst>
              <a:ext uri="{28A0092B-C50C-407E-A947-70E740481C1C}">
                <a14:useLocalDpi xmlns:a14="http://schemas.microsoft.com/office/drawing/2010/main" val="0"/>
              </a:ext>
            </a:extLst>
          </a:blip>
          <a:srcRect t="2868" b="1"/>
          <a:stretch>
            <a:fillRect/>
          </a:stretch>
        </p:blipFill>
        <p:spPr>
          <a:xfrm>
            <a:off x="240768" y="662336"/>
            <a:ext cx="2453833" cy="1281105"/>
          </a:xfrm>
          <a:prstGeom prst="rect">
            <a:avLst/>
          </a:prstGeom>
        </p:spPr>
      </p:pic>
      <p:sp>
        <p:nvSpPr>
          <p:cNvPr id="42" name="テキスト ボックス 41">
            <a:extLst>
              <a:ext uri="{FF2B5EF4-FFF2-40B4-BE49-F238E27FC236}">
                <a16:creationId xmlns:a16="http://schemas.microsoft.com/office/drawing/2014/main" id="{8AE1E3B2-8247-ADBE-0939-6D5CE285033E}"/>
              </a:ext>
            </a:extLst>
          </p:cNvPr>
          <p:cNvSpPr txBox="1"/>
          <p:nvPr/>
        </p:nvSpPr>
        <p:spPr>
          <a:xfrm>
            <a:off x="3056630" y="518058"/>
            <a:ext cx="2858947" cy="646331"/>
          </a:xfrm>
          <a:prstGeom prst="rect">
            <a:avLst/>
          </a:prstGeom>
          <a:noFill/>
        </p:spPr>
        <p:txBody>
          <a:bodyPr wrap="square" rtlCol="0">
            <a:spAutoFit/>
          </a:bodyPr>
          <a:lstStyle/>
          <a:p>
            <a:pPr algn="ctr"/>
            <a:r>
              <a:rPr kumimoji="1" lang="ja-JP" altLang="en-US" sz="3600" dirty="0">
                <a:solidFill>
                  <a:schemeClr val="bg1"/>
                </a:solidFill>
                <a:effectLst>
                  <a:outerShdw blurRad="63500" dist="190500" dir="14400000" algn="bl" rotWithShape="0">
                    <a:prstClr val="black">
                      <a:alpha val="40000"/>
                    </a:prstClr>
                  </a:outerShdw>
                </a:effectLst>
                <a:latin typeface="HGP行書体" panose="03000600000000000000" pitchFamily="66" charset="-128"/>
                <a:ea typeface="HGP行書体" panose="03000600000000000000" pitchFamily="66" charset="-128"/>
              </a:rPr>
              <a:t>棒人間の</a:t>
            </a:r>
            <a:r>
              <a:rPr kumimoji="1" lang="en-US" altLang="ja-JP" sz="3600" dirty="0">
                <a:solidFill>
                  <a:schemeClr val="bg1"/>
                </a:solidFill>
                <a:effectLst>
                  <a:outerShdw blurRad="63500" dist="190500" dir="14400000" algn="bl" rotWithShape="0">
                    <a:prstClr val="black">
                      <a:alpha val="40000"/>
                    </a:prstClr>
                  </a:outerShdw>
                </a:effectLst>
                <a:latin typeface="HGP行書体" panose="03000600000000000000" pitchFamily="66" charset="-128"/>
                <a:ea typeface="HGP行書体" panose="03000600000000000000" pitchFamily="66" charset="-128"/>
              </a:rPr>
              <a:t>DAN</a:t>
            </a:r>
            <a:endParaRPr kumimoji="1" lang="ja-JP" altLang="en-US" sz="3600" dirty="0">
              <a:solidFill>
                <a:schemeClr val="bg1"/>
              </a:solidFill>
              <a:effectLst>
                <a:outerShdw blurRad="63500" dist="190500" dir="14400000" algn="bl" rotWithShape="0">
                  <a:prstClr val="black">
                    <a:alpha val="40000"/>
                  </a:prstClr>
                </a:outerShdw>
              </a:effectLst>
              <a:latin typeface="HGP行書体" panose="03000600000000000000" pitchFamily="66" charset="-128"/>
              <a:ea typeface="HGP行書体" panose="03000600000000000000" pitchFamily="66" charset="-128"/>
            </a:endParaRPr>
          </a:p>
        </p:txBody>
      </p:sp>
      <p:grpSp>
        <p:nvGrpSpPr>
          <p:cNvPr id="3" name="グループ化 2">
            <a:extLst>
              <a:ext uri="{FF2B5EF4-FFF2-40B4-BE49-F238E27FC236}">
                <a16:creationId xmlns:a16="http://schemas.microsoft.com/office/drawing/2014/main" id="{92A5D109-1690-BA28-C101-A44D74EF27C5}"/>
              </a:ext>
            </a:extLst>
          </p:cNvPr>
          <p:cNvGrpSpPr/>
          <p:nvPr/>
        </p:nvGrpSpPr>
        <p:grpSpPr>
          <a:xfrm>
            <a:off x="13505" y="2123934"/>
            <a:ext cx="6858003" cy="3165342"/>
            <a:chOff x="176786" y="275397"/>
            <a:chExt cx="6858003" cy="3165342"/>
          </a:xfrm>
        </p:grpSpPr>
        <p:sp>
          <p:nvSpPr>
            <p:cNvPr id="30" name="テキスト ボックス 29">
              <a:extLst>
                <a:ext uri="{FF2B5EF4-FFF2-40B4-BE49-F238E27FC236}">
                  <a16:creationId xmlns:a16="http://schemas.microsoft.com/office/drawing/2014/main" id="{F22F0B23-F25C-0811-54FB-86298F9E3DF5}"/>
                </a:ext>
              </a:extLst>
            </p:cNvPr>
            <p:cNvSpPr txBox="1"/>
            <p:nvPr/>
          </p:nvSpPr>
          <p:spPr>
            <a:xfrm>
              <a:off x="417202" y="2671298"/>
              <a:ext cx="6218010" cy="769441"/>
            </a:xfrm>
            <a:prstGeom prst="rect">
              <a:avLst/>
            </a:prstGeom>
            <a:noFill/>
          </p:spPr>
          <p:txBody>
            <a:bodyPr wrap="square" rtlCol="0">
              <a:spAutoFit/>
              <a:scene3d>
                <a:camera prst="orthographicFront"/>
                <a:lightRig rig="threePt" dir="t"/>
              </a:scene3d>
              <a:sp3d prstMaterial="clear"/>
            </a:bodyPr>
            <a:lstStyle/>
            <a:p>
              <a:r>
                <a:rPr kumimoji="1" lang="ja-JP" altLang="en-US" sz="3200" dirty="0">
                  <a:solidFill>
                    <a:schemeClr val="bg1"/>
                  </a:solidFill>
                  <a:effectLst/>
                  <a:latin typeface="HGP行書体" panose="03000600000000000000" pitchFamily="66" charset="-128"/>
                  <a:ea typeface="HGP行書体" panose="03000600000000000000" pitchFamily="66" charset="-128"/>
                </a:rPr>
                <a:t>ひたすら</a:t>
              </a:r>
              <a:r>
                <a:rPr kumimoji="1" lang="ja-JP" altLang="en-US" sz="4400" dirty="0">
                  <a:solidFill>
                    <a:schemeClr val="bg1"/>
                  </a:solidFill>
                  <a:effectLst/>
                  <a:latin typeface="HGP行書体" panose="03000600000000000000" pitchFamily="66" charset="-128"/>
                  <a:ea typeface="HGP行書体" panose="03000600000000000000" pitchFamily="66" charset="-128"/>
                </a:rPr>
                <a:t>敵</a:t>
              </a:r>
              <a:r>
                <a:rPr kumimoji="1" lang="ja-JP" altLang="en-US" sz="3200" dirty="0">
                  <a:solidFill>
                    <a:schemeClr val="bg1"/>
                  </a:solidFill>
                  <a:latin typeface="HGP行書体" panose="03000600000000000000" pitchFamily="66" charset="-128"/>
                  <a:ea typeface="HGP行書体" panose="03000600000000000000" pitchFamily="66" charset="-128"/>
                </a:rPr>
                <a:t>に</a:t>
              </a:r>
              <a:r>
                <a:rPr kumimoji="1" lang="ja-JP" altLang="en-US" sz="4400" dirty="0">
                  <a:solidFill>
                    <a:schemeClr val="bg1"/>
                  </a:solidFill>
                  <a:effectLst/>
                  <a:latin typeface="HGP行書体" panose="03000600000000000000" pitchFamily="66" charset="-128"/>
                  <a:ea typeface="HGP行書体" panose="03000600000000000000" pitchFamily="66" charset="-128"/>
                </a:rPr>
                <a:t>打ちまくりたくなる</a:t>
              </a:r>
            </a:p>
          </p:txBody>
        </p:sp>
        <p:sp>
          <p:nvSpPr>
            <p:cNvPr id="2" name="テキスト ボックス 1">
              <a:extLst>
                <a:ext uri="{FF2B5EF4-FFF2-40B4-BE49-F238E27FC236}">
                  <a16:creationId xmlns:a16="http://schemas.microsoft.com/office/drawing/2014/main" id="{1461854E-2966-FACC-F71A-EDCE0CC93D14}"/>
                </a:ext>
              </a:extLst>
            </p:cNvPr>
            <p:cNvSpPr txBox="1"/>
            <p:nvPr/>
          </p:nvSpPr>
          <p:spPr>
            <a:xfrm>
              <a:off x="1591122" y="2529704"/>
              <a:ext cx="975537" cy="369332"/>
            </a:xfrm>
            <a:prstGeom prst="rect">
              <a:avLst/>
            </a:prstGeom>
            <a:noFill/>
          </p:spPr>
          <p:txBody>
            <a:bodyPr wrap="square" rtlCol="0">
              <a:spAutoFit/>
            </a:bodyPr>
            <a:lstStyle/>
            <a:p>
              <a:pPr algn="ctr"/>
              <a:r>
                <a:rPr kumimoji="1" lang="ja-JP" altLang="en-US" dirty="0">
                  <a:solidFill>
                    <a:schemeClr val="bg1"/>
                  </a:solidFill>
                  <a:latin typeface="HGP行書体" panose="03000600000000000000" pitchFamily="66" charset="-128"/>
                  <a:ea typeface="HGP行書体" panose="03000600000000000000" pitchFamily="66" charset="-128"/>
                </a:rPr>
                <a:t>テキ</a:t>
              </a:r>
            </a:p>
          </p:txBody>
        </p:sp>
        <p:sp>
          <p:nvSpPr>
            <p:cNvPr id="36" name="テキスト ボックス 35">
              <a:extLst>
                <a:ext uri="{FF2B5EF4-FFF2-40B4-BE49-F238E27FC236}">
                  <a16:creationId xmlns:a16="http://schemas.microsoft.com/office/drawing/2014/main" id="{E403C762-5D67-7385-CAD7-75B0BBDB1E44}"/>
                </a:ext>
              </a:extLst>
            </p:cNvPr>
            <p:cNvSpPr txBox="1"/>
            <p:nvPr/>
          </p:nvSpPr>
          <p:spPr>
            <a:xfrm>
              <a:off x="176786" y="275397"/>
              <a:ext cx="6858003" cy="830997"/>
            </a:xfrm>
            <a:prstGeom prst="rect">
              <a:avLst/>
            </a:prstGeom>
            <a:noFill/>
            <a:effectLst/>
          </p:spPr>
          <p:txBody>
            <a:bodyPr wrap="square" rtlCol="0">
              <a:spAutoFit/>
            </a:bodyPr>
            <a:lstStyle/>
            <a:p>
              <a:pPr algn="ctr"/>
              <a:r>
                <a:rPr lang="ja-JP" altLang="en-US" sz="4800" dirty="0">
                  <a:solidFill>
                    <a:schemeClr val="bg1"/>
                  </a:solidFill>
                  <a:latin typeface="HGP行書体" panose="03000600000000000000" pitchFamily="66" charset="-128"/>
                  <a:ea typeface="HGP行書体" panose="03000600000000000000" pitchFamily="66" charset="-128"/>
                </a:rPr>
                <a:t>①</a:t>
              </a:r>
              <a:r>
                <a:rPr lang="ja-JP" altLang="en-US" sz="4000" dirty="0">
                  <a:solidFill>
                    <a:schemeClr val="bg1"/>
                  </a:solidFill>
                  <a:latin typeface="HGP行書体" panose="03000600000000000000" pitchFamily="66" charset="-128"/>
                  <a:ea typeface="HGP行書体" panose="03000600000000000000" pitchFamily="66" charset="-128"/>
                </a:rPr>
                <a:t>「</a:t>
              </a:r>
              <a:r>
                <a:rPr lang="ja-JP" altLang="en-US" sz="4000" dirty="0">
                  <a:solidFill>
                    <a:schemeClr val="bg1"/>
                  </a:solidFill>
                  <a:effectLst/>
                  <a:latin typeface="HGP行書体" panose="03000600000000000000" pitchFamily="66" charset="-128"/>
                  <a:ea typeface="HGP行書体" panose="03000600000000000000" pitchFamily="66" charset="-128"/>
                </a:rPr>
                <a:t>弾</a:t>
              </a:r>
              <a:r>
                <a:rPr lang="ja-JP" altLang="en-US" sz="3600" dirty="0">
                  <a:solidFill>
                    <a:schemeClr val="bg1"/>
                  </a:solidFill>
                  <a:latin typeface="HGP行書体" panose="03000600000000000000" pitchFamily="66" charset="-128"/>
                  <a:ea typeface="HGP行書体" panose="03000600000000000000" pitchFamily="66" charset="-128"/>
                </a:rPr>
                <a:t>を</a:t>
              </a:r>
              <a:r>
                <a:rPr lang="ja-JP" altLang="en-US" sz="4000" dirty="0">
                  <a:solidFill>
                    <a:schemeClr val="bg1"/>
                  </a:solidFill>
                  <a:latin typeface="HGP行書体" panose="03000600000000000000" pitchFamily="66" charset="-128"/>
                  <a:ea typeface="HGP行書体" panose="03000600000000000000" pitchFamily="66" charset="-128"/>
                </a:rPr>
                <a:t>打ち込む</a:t>
              </a:r>
              <a:r>
                <a:rPr lang="ja-JP" altLang="en-US" sz="4800" dirty="0">
                  <a:solidFill>
                    <a:schemeClr val="bg1"/>
                  </a:solidFill>
                  <a:effectLst/>
                  <a:latin typeface="HGP行書体" panose="03000600000000000000" pitchFamily="66" charset="-128"/>
                  <a:ea typeface="HGP行書体" panose="03000600000000000000" pitchFamily="66" charset="-128"/>
                </a:rPr>
                <a:t>爽快感</a:t>
              </a:r>
              <a:r>
                <a:rPr lang="ja-JP" altLang="en-US" sz="4000" dirty="0">
                  <a:solidFill>
                    <a:schemeClr val="bg1"/>
                  </a:solidFill>
                  <a:latin typeface="HGP行書体" panose="03000600000000000000" pitchFamily="66" charset="-128"/>
                  <a:ea typeface="HGP行書体" panose="03000600000000000000" pitchFamily="66" charset="-128"/>
                </a:rPr>
                <a:t>」</a:t>
              </a:r>
              <a:endParaRPr lang="ja-JP" altLang="en-US" sz="2400" dirty="0">
                <a:solidFill>
                  <a:schemeClr val="bg1"/>
                </a:solidFill>
                <a:latin typeface="HGP行書体" panose="03000600000000000000" pitchFamily="66" charset="-128"/>
                <a:ea typeface="HGP行書体" panose="03000600000000000000" pitchFamily="66" charset="-128"/>
              </a:endParaRPr>
            </a:p>
          </p:txBody>
        </p:sp>
        <p:pic>
          <p:nvPicPr>
            <p:cNvPr id="37" name="図 36">
              <a:extLst>
                <a:ext uri="{FF2B5EF4-FFF2-40B4-BE49-F238E27FC236}">
                  <a16:creationId xmlns:a16="http://schemas.microsoft.com/office/drawing/2014/main" id="{36D178F3-F8D2-2AAC-D78D-510FECE2D35A}"/>
                </a:ext>
              </a:extLst>
            </p:cNvPr>
            <p:cNvPicPr>
              <a:picLocks noChangeAspect="1"/>
            </p:cNvPicPr>
            <p:nvPr/>
          </p:nvPicPr>
          <p:blipFill>
            <a:blip r:embed="rId5">
              <a:extLst>
                <a:ext uri="{28A0092B-C50C-407E-A947-70E740481C1C}">
                  <a14:useLocalDpi xmlns:a14="http://schemas.microsoft.com/office/drawing/2010/main" val="0"/>
                </a:ext>
              </a:extLst>
            </a:blip>
            <a:srcRect t="40256"/>
            <a:stretch>
              <a:fillRect/>
            </a:stretch>
          </p:blipFill>
          <p:spPr>
            <a:xfrm>
              <a:off x="1289125" y="1068621"/>
              <a:ext cx="4633326" cy="1409087"/>
            </a:xfrm>
            <a:prstGeom prst="rect">
              <a:avLst/>
            </a:prstGeom>
          </p:spPr>
        </p:pic>
        <p:pic>
          <p:nvPicPr>
            <p:cNvPr id="38" name="図 37" descr="星と惑星の絵&#10;&#10;AI 生成コンテンツは誤りを含む可能性があります。">
              <a:extLst>
                <a:ext uri="{FF2B5EF4-FFF2-40B4-BE49-F238E27FC236}">
                  <a16:creationId xmlns:a16="http://schemas.microsoft.com/office/drawing/2014/main" id="{36C0A291-7859-50A8-7792-1B89AFDC07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0942" y="1626553"/>
              <a:ext cx="633522" cy="588674"/>
            </a:xfrm>
            <a:prstGeom prst="rect">
              <a:avLst/>
            </a:prstGeom>
            <a:effectLst>
              <a:innerShdw blurRad="63500" dist="63500" dir="10440000">
                <a:prstClr val="black">
                  <a:alpha val="36000"/>
                </a:prstClr>
              </a:innerShdw>
            </a:effectLst>
          </p:spPr>
        </p:pic>
        <p:pic>
          <p:nvPicPr>
            <p:cNvPr id="39" name="図 38" descr="星と惑星の絵&#10;&#10;AI 生成コンテンツは誤りを含む可能性があります。">
              <a:extLst>
                <a:ext uri="{FF2B5EF4-FFF2-40B4-BE49-F238E27FC236}">
                  <a16:creationId xmlns:a16="http://schemas.microsoft.com/office/drawing/2014/main" id="{9C8997EC-75DA-0153-8854-10C27814FA26}"/>
                </a:ext>
              </a:extLst>
            </p:cNvPr>
            <p:cNvPicPr>
              <a:picLocks noChangeAspect="1"/>
            </p:cNvPicPr>
            <p:nvPr/>
          </p:nvPicPr>
          <p:blipFill>
            <a:blip r:embed="rId6">
              <a:alphaModFix amt="55000"/>
              <a:extLst>
                <a:ext uri="{28A0092B-C50C-407E-A947-70E740481C1C}">
                  <a14:useLocalDpi xmlns:a14="http://schemas.microsoft.com/office/drawing/2010/main" val="0"/>
                </a:ext>
              </a:extLst>
            </a:blip>
            <a:stretch>
              <a:fillRect/>
            </a:stretch>
          </p:blipFill>
          <p:spPr>
            <a:xfrm>
              <a:off x="2712413" y="1626553"/>
              <a:ext cx="633522" cy="588674"/>
            </a:xfrm>
            <a:prstGeom prst="rect">
              <a:avLst/>
            </a:prstGeom>
          </p:spPr>
        </p:pic>
        <p:pic>
          <p:nvPicPr>
            <p:cNvPr id="40" name="図 39" descr="星と惑星の絵&#10;&#10;AI 生成コンテンツは誤りを含む可能性があります。">
              <a:extLst>
                <a:ext uri="{FF2B5EF4-FFF2-40B4-BE49-F238E27FC236}">
                  <a16:creationId xmlns:a16="http://schemas.microsoft.com/office/drawing/2014/main" id="{F49A4C45-91EA-7AF5-1731-20ED4DFFBE56}"/>
                </a:ext>
              </a:extLst>
            </p:cNvPr>
            <p:cNvPicPr>
              <a:picLocks noChangeAspect="1"/>
            </p:cNvPicPr>
            <p:nvPr/>
          </p:nvPicPr>
          <p:blipFill>
            <a:blip r:embed="rId6">
              <a:alphaModFix amt="40000"/>
              <a:extLst>
                <a:ext uri="{28A0092B-C50C-407E-A947-70E740481C1C}">
                  <a14:useLocalDpi xmlns:a14="http://schemas.microsoft.com/office/drawing/2010/main" val="0"/>
                </a:ext>
              </a:extLst>
            </a:blip>
            <a:stretch>
              <a:fillRect/>
            </a:stretch>
          </p:blipFill>
          <p:spPr>
            <a:xfrm>
              <a:off x="2078891" y="1626553"/>
              <a:ext cx="633522" cy="588674"/>
            </a:xfrm>
            <a:prstGeom prst="rect">
              <a:avLst/>
            </a:prstGeom>
          </p:spPr>
        </p:pic>
      </p:grpSp>
      <p:sp>
        <p:nvSpPr>
          <p:cNvPr id="5" name="テキスト ボックス 4">
            <a:extLst>
              <a:ext uri="{FF2B5EF4-FFF2-40B4-BE49-F238E27FC236}">
                <a16:creationId xmlns:a16="http://schemas.microsoft.com/office/drawing/2014/main" id="{AF535F68-2F0C-01C9-B95F-F3F5C4C39F91}"/>
              </a:ext>
            </a:extLst>
          </p:cNvPr>
          <p:cNvSpPr txBox="1"/>
          <p:nvPr/>
        </p:nvSpPr>
        <p:spPr>
          <a:xfrm>
            <a:off x="1824797" y="5289276"/>
            <a:ext cx="4824287" cy="707886"/>
          </a:xfrm>
          <a:prstGeom prst="rect">
            <a:avLst/>
          </a:prstGeom>
          <a:noFill/>
        </p:spPr>
        <p:txBody>
          <a:bodyPr wrap="square" rtlCol="0">
            <a:spAutoFit/>
          </a:bodyPr>
          <a:lstStyle/>
          <a:p>
            <a:pPr algn="r"/>
            <a:r>
              <a:rPr kumimoji="1" lang="ja-JP" altLang="en-US" sz="4000" dirty="0">
                <a:solidFill>
                  <a:schemeClr val="bg1"/>
                </a:solidFill>
                <a:latin typeface="HGP行書体" panose="03000600000000000000" pitchFamily="66" charset="-128"/>
                <a:ea typeface="HGP行書体" panose="03000600000000000000" pitchFamily="66" charset="-128"/>
              </a:rPr>
              <a:t>を目指して制作</a:t>
            </a:r>
            <a:endParaRPr kumimoji="1" lang="en-US" altLang="ja-JP" sz="4000" dirty="0">
              <a:solidFill>
                <a:schemeClr val="bg1"/>
              </a:solidFill>
              <a:latin typeface="HGP行書体" panose="03000600000000000000" pitchFamily="66" charset="-128"/>
              <a:ea typeface="HGP行書体" panose="03000600000000000000" pitchFamily="66" charset="-128"/>
            </a:endParaRPr>
          </a:p>
        </p:txBody>
      </p:sp>
      <p:sp>
        <p:nvSpPr>
          <p:cNvPr id="22" name="四角形: 角を丸くする 21">
            <a:extLst>
              <a:ext uri="{FF2B5EF4-FFF2-40B4-BE49-F238E27FC236}">
                <a16:creationId xmlns:a16="http://schemas.microsoft.com/office/drawing/2014/main" id="{E4D9BF87-FBD2-C4A7-0D57-A9BB57D5AA3D}"/>
              </a:ext>
            </a:extLst>
          </p:cNvPr>
          <p:cNvSpPr/>
          <p:nvPr/>
        </p:nvSpPr>
        <p:spPr>
          <a:xfrm>
            <a:off x="67379" y="6015567"/>
            <a:ext cx="3864541" cy="2324940"/>
          </a:xfrm>
          <a:prstGeom prst="roundRect">
            <a:avLst/>
          </a:prstGeom>
          <a:solidFill>
            <a:schemeClr val="tx1">
              <a:lumMod val="95000"/>
              <a:lumOff val="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D18D1AF-D33A-F4D2-734C-C2067303DE5C}"/>
              </a:ext>
            </a:extLst>
          </p:cNvPr>
          <p:cNvSpPr txBox="1"/>
          <p:nvPr/>
        </p:nvSpPr>
        <p:spPr>
          <a:xfrm>
            <a:off x="300225" y="6135661"/>
            <a:ext cx="3578305" cy="1261884"/>
          </a:xfrm>
          <a:prstGeom prst="rect">
            <a:avLst/>
          </a:prstGeom>
          <a:noFill/>
        </p:spPr>
        <p:txBody>
          <a:bodyPr wrap="square" rtlCol="0">
            <a:spAutoFit/>
          </a:bodyPr>
          <a:lstStyle/>
          <a:p>
            <a:r>
              <a:rPr kumimoji="1" lang="ja-JP" altLang="en-US" sz="2000" dirty="0">
                <a:solidFill>
                  <a:schemeClr val="bg1"/>
                </a:solidFill>
                <a:effectLst/>
                <a:latin typeface="HGP行書体" panose="03000600000000000000" pitchFamily="66" charset="-128"/>
                <a:ea typeface="HGP行書体" panose="03000600000000000000" pitchFamily="66" charset="-128"/>
              </a:rPr>
              <a:t>弾が当たっても</a:t>
            </a:r>
            <a:endParaRPr kumimoji="1" lang="en-US" altLang="ja-JP" sz="2000" dirty="0">
              <a:solidFill>
                <a:schemeClr val="bg1"/>
              </a:solidFill>
              <a:effectLst/>
              <a:latin typeface="HGP行書体" panose="03000600000000000000" pitchFamily="66" charset="-128"/>
              <a:ea typeface="HGP行書体" panose="03000600000000000000" pitchFamily="66" charset="-128"/>
            </a:endParaRPr>
          </a:p>
          <a:p>
            <a:pPr algn="ctr"/>
            <a:r>
              <a:rPr kumimoji="1" lang="ja-JP" altLang="en-US" sz="2000" dirty="0">
                <a:solidFill>
                  <a:schemeClr val="bg1"/>
                </a:solidFill>
                <a:effectLst/>
                <a:latin typeface="HGP行書体" panose="03000600000000000000" pitchFamily="66" charset="-128"/>
                <a:ea typeface="HGP行書体" panose="03000600000000000000" pitchFamily="66" charset="-128"/>
              </a:rPr>
              <a:t>敵が</a:t>
            </a:r>
            <a:r>
              <a:rPr kumimoji="1" lang="ja-JP" altLang="en-US" sz="1400" dirty="0">
                <a:solidFill>
                  <a:schemeClr val="bg1"/>
                </a:solidFill>
                <a:effectLst>
                  <a:glow rad="165100">
                    <a:schemeClr val="tx1">
                      <a:lumMod val="95000"/>
                      <a:lumOff val="5000"/>
                    </a:schemeClr>
                  </a:glow>
                </a:effectLst>
                <a:latin typeface="HGP行書体" panose="03000600000000000000" pitchFamily="66" charset="-128"/>
                <a:ea typeface="HGP行書体" panose="03000600000000000000" pitchFamily="66" charset="-128"/>
              </a:rPr>
              <a:t>小さく</a:t>
            </a:r>
            <a:r>
              <a:rPr kumimoji="1" lang="ja-JP" altLang="en-US" sz="2000" dirty="0">
                <a:solidFill>
                  <a:schemeClr val="bg1"/>
                </a:solidFill>
                <a:effectLst/>
                <a:latin typeface="HGP行書体" panose="03000600000000000000" pitchFamily="66" charset="-128"/>
                <a:ea typeface="HGP行書体" panose="03000600000000000000" pitchFamily="66" charset="-128"/>
              </a:rPr>
              <a:t>なるだけで</a:t>
            </a:r>
            <a:r>
              <a:rPr kumimoji="1" lang="ja-JP" altLang="en-US" dirty="0">
                <a:solidFill>
                  <a:schemeClr val="bg1"/>
                </a:solidFill>
                <a:latin typeface="HGP行書体" panose="03000600000000000000" pitchFamily="66" charset="-128"/>
                <a:ea typeface="HGP行書体" panose="03000600000000000000" pitchFamily="66" charset="-128"/>
              </a:rPr>
              <a:t>地味だけど</a:t>
            </a:r>
            <a:r>
              <a:rPr kumimoji="1" lang="en-US" altLang="ja-JP" dirty="0">
                <a:solidFill>
                  <a:schemeClr val="bg1"/>
                </a:solidFill>
                <a:latin typeface="HGP行書体" panose="03000600000000000000" pitchFamily="66" charset="-128"/>
                <a:ea typeface="HGP行書体" panose="03000600000000000000" pitchFamily="66" charset="-128"/>
              </a:rPr>
              <a:t>...</a:t>
            </a:r>
            <a:endParaRPr kumimoji="1" lang="ja-JP" altLang="en-US" dirty="0">
              <a:solidFill>
                <a:schemeClr val="bg1"/>
              </a:solidFill>
              <a:latin typeface="HGP行書体" panose="03000600000000000000" pitchFamily="66" charset="-128"/>
              <a:ea typeface="HGP行書体" panose="03000600000000000000" pitchFamily="66" charset="-128"/>
            </a:endParaRPr>
          </a:p>
          <a:p>
            <a:pPr algn="ctr"/>
            <a:endParaRPr kumimoji="1" lang="ja-JP" altLang="en-US" sz="3600" dirty="0">
              <a:solidFill>
                <a:schemeClr val="bg1"/>
              </a:solidFill>
              <a:effectLst/>
              <a:latin typeface="HGP行書体" panose="03000600000000000000" pitchFamily="66" charset="-128"/>
              <a:ea typeface="HGP行書体" panose="03000600000000000000" pitchFamily="66" charset="-128"/>
            </a:endParaRPr>
          </a:p>
        </p:txBody>
      </p:sp>
      <p:pic>
        <p:nvPicPr>
          <p:cNvPr id="9" name="図 8" descr="黒い背景と白い文字の絵&#10;&#10;AI 生成コンテンツは誤りを含む可能性があります。">
            <a:extLst>
              <a:ext uri="{FF2B5EF4-FFF2-40B4-BE49-F238E27FC236}">
                <a16:creationId xmlns:a16="http://schemas.microsoft.com/office/drawing/2014/main" id="{B4DD47BC-547E-74EC-28C0-5559275FA963}"/>
              </a:ext>
            </a:extLst>
          </p:cNvPr>
          <p:cNvPicPr>
            <a:picLocks noChangeAspect="1"/>
          </p:cNvPicPr>
          <p:nvPr/>
        </p:nvPicPr>
        <p:blipFill>
          <a:blip r:embed="rId7">
            <a:extLst>
              <a:ext uri="{28A0092B-C50C-407E-A947-70E740481C1C}">
                <a14:useLocalDpi xmlns:a14="http://schemas.microsoft.com/office/drawing/2010/main" val="0"/>
              </a:ext>
            </a:extLst>
          </a:blip>
          <a:srcRect t="1" r="67065" b="51821"/>
          <a:stretch>
            <a:fillRect/>
          </a:stretch>
        </p:blipFill>
        <p:spPr>
          <a:xfrm>
            <a:off x="67379" y="6869078"/>
            <a:ext cx="1296938" cy="1264809"/>
          </a:xfrm>
          <a:prstGeom prst="rect">
            <a:avLst/>
          </a:prstGeom>
        </p:spPr>
      </p:pic>
      <p:pic>
        <p:nvPicPr>
          <p:cNvPr id="10" name="図 9" descr="黒い背景と白い文字の絵&#10;&#10;AI 生成コンテンツは誤りを含む可能性があります。">
            <a:extLst>
              <a:ext uri="{FF2B5EF4-FFF2-40B4-BE49-F238E27FC236}">
                <a16:creationId xmlns:a16="http://schemas.microsoft.com/office/drawing/2014/main" id="{810EDEFC-B960-9842-D474-C6BE1B93D972}"/>
              </a:ext>
            </a:extLst>
          </p:cNvPr>
          <p:cNvPicPr>
            <a:picLocks noChangeAspect="1"/>
          </p:cNvPicPr>
          <p:nvPr/>
        </p:nvPicPr>
        <p:blipFill>
          <a:blip r:embed="rId7">
            <a:extLst>
              <a:ext uri="{28A0092B-C50C-407E-A947-70E740481C1C}">
                <a14:useLocalDpi xmlns:a14="http://schemas.microsoft.com/office/drawing/2010/main" val="0"/>
              </a:ext>
            </a:extLst>
          </a:blip>
          <a:srcRect t="1" r="67065" b="51821"/>
          <a:stretch>
            <a:fillRect/>
          </a:stretch>
        </p:blipFill>
        <p:spPr>
          <a:xfrm>
            <a:off x="2534618" y="6938176"/>
            <a:ext cx="1226085" cy="1195711"/>
          </a:xfrm>
          <a:prstGeom prst="rect">
            <a:avLst/>
          </a:prstGeom>
        </p:spPr>
      </p:pic>
      <p:sp>
        <p:nvSpPr>
          <p:cNvPr id="12" name="矢印: 右 11">
            <a:extLst>
              <a:ext uri="{FF2B5EF4-FFF2-40B4-BE49-F238E27FC236}">
                <a16:creationId xmlns:a16="http://schemas.microsoft.com/office/drawing/2014/main" id="{C82EB826-8B19-3EF5-1AD3-737D3725146D}"/>
              </a:ext>
            </a:extLst>
          </p:cNvPr>
          <p:cNvSpPr/>
          <p:nvPr/>
        </p:nvSpPr>
        <p:spPr>
          <a:xfrm>
            <a:off x="1670818" y="7393782"/>
            <a:ext cx="532812" cy="523220"/>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76E3972E-D8C3-F73D-3484-F20F160AE8FF}"/>
              </a:ext>
            </a:extLst>
          </p:cNvPr>
          <p:cNvCxnSpPr>
            <a:cxnSpLocks/>
          </p:cNvCxnSpPr>
          <p:nvPr/>
        </p:nvCxnSpPr>
        <p:spPr>
          <a:xfrm>
            <a:off x="277310" y="6925111"/>
            <a:ext cx="322027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5" name="直線コネクタ 14">
            <a:extLst>
              <a:ext uri="{FF2B5EF4-FFF2-40B4-BE49-F238E27FC236}">
                <a16:creationId xmlns:a16="http://schemas.microsoft.com/office/drawing/2014/main" id="{16E53F9A-CECC-02DE-F1CC-BA90C919B646}"/>
              </a:ext>
            </a:extLst>
          </p:cNvPr>
          <p:cNvCxnSpPr>
            <a:cxnSpLocks/>
          </p:cNvCxnSpPr>
          <p:nvPr/>
        </p:nvCxnSpPr>
        <p:spPr>
          <a:xfrm>
            <a:off x="537715" y="6994056"/>
            <a:ext cx="2959865"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nvGrpSpPr>
          <p:cNvPr id="51" name="グループ化 50">
            <a:extLst>
              <a:ext uri="{FF2B5EF4-FFF2-40B4-BE49-F238E27FC236}">
                <a16:creationId xmlns:a16="http://schemas.microsoft.com/office/drawing/2014/main" id="{D31E8211-AB94-E103-406C-26B65BDDA087}"/>
              </a:ext>
            </a:extLst>
          </p:cNvPr>
          <p:cNvGrpSpPr/>
          <p:nvPr/>
        </p:nvGrpSpPr>
        <p:grpSpPr>
          <a:xfrm>
            <a:off x="4054198" y="6091868"/>
            <a:ext cx="3024114" cy="2529235"/>
            <a:chOff x="6079699" y="6746568"/>
            <a:chExt cx="3024114" cy="2529235"/>
          </a:xfrm>
        </p:grpSpPr>
        <p:grpSp>
          <p:nvGrpSpPr>
            <p:cNvPr id="50" name="グループ化 49">
              <a:extLst>
                <a:ext uri="{FF2B5EF4-FFF2-40B4-BE49-F238E27FC236}">
                  <a16:creationId xmlns:a16="http://schemas.microsoft.com/office/drawing/2014/main" id="{7182913D-C439-3747-D75E-F0C2FA299946}"/>
                </a:ext>
              </a:extLst>
            </p:cNvPr>
            <p:cNvGrpSpPr/>
            <p:nvPr/>
          </p:nvGrpSpPr>
          <p:grpSpPr>
            <a:xfrm>
              <a:off x="6372355" y="6746568"/>
              <a:ext cx="2559582" cy="2529235"/>
              <a:chOff x="4231039" y="6687906"/>
              <a:chExt cx="2559582" cy="2529235"/>
            </a:xfrm>
          </p:grpSpPr>
          <p:sp>
            <p:nvSpPr>
              <p:cNvPr id="41" name="四角形: 角を丸くする 40">
                <a:extLst>
                  <a:ext uri="{FF2B5EF4-FFF2-40B4-BE49-F238E27FC236}">
                    <a16:creationId xmlns:a16="http://schemas.microsoft.com/office/drawing/2014/main" id="{C4747B44-24AC-F2A6-109F-1E95343F1EC9}"/>
                  </a:ext>
                </a:extLst>
              </p:cNvPr>
              <p:cNvSpPr/>
              <p:nvPr/>
            </p:nvSpPr>
            <p:spPr>
              <a:xfrm>
                <a:off x="4231039" y="6687906"/>
                <a:ext cx="2418045" cy="2250280"/>
              </a:xfrm>
              <a:prstGeom prst="roundRect">
                <a:avLst/>
              </a:prstGeom>
              <a:solidFill>
                <a:schemeClr val="tx1">
                  <a:lumMod val="95000"/>
                  <a:lumOff val="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8" name="図 47" descr="星と惑星の絵&#10;&#10;AI 生成コンテンツは誤りを含む可能性があります。">
                <a:extLst>
                  <a:ext uri="{FF2B5EF4-FFF2-40B4-BE49-F238E27FC236}">
                    <a16:creationId xmlns:a16="http://schemas.microsoft.com/office/drawing/2014/main" id="{7354E02F-F682-0B1B-BDAE-2B30C45BC9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9185" y="7450218"/>
                <a:ext cx="1064364" cy="1064364"/>
              </a:xfrm>
              <a:prstGeom prst="rect">
                <a:avLst/>
              </a:prstGeom>
            </p:spPr>
          </p:pic>
          <p:sp>
            <p:nvSpPr>
              <p:cNvPr id="49" name="テキスト ボックス 48">
                <a:extLst>
                  <a:ext uri="{FF2B5EF4-FFF2-40B4-BE49-F238E27FC236}">
                    <a16:creationId xmlns:a16="http://schemas.microsoft.com/office/drawing/2014/main" id="{7296FBF2-CC9C-2FF0-4068-2D49096B223D}"/>
                  </a:ext>
                </a:extLst>
              </p:cNvPr>
              <p:cNvSpPr txBox="1"/>
              <p:nvPr/>
            </p:nvSpPr>
            <p:spPr>
              <a:xfrm>
                <a:off x="4372576" y="8293811"/>
                <a:ext cx="2418045" cy="923330"/>
              </a:xfrm>
              <a:prstGeom prst="rect">
                <a:avLst/>
              </a:prstGeom>
              <a:noFill/>
            </p:spPr>
            <p:txBody>
              <a:bodyPr wrap="square" rtlCol="0">
                <a:spAutoFit/>
              </a:bodyPr>
              <a:lstStyle/>
              <a:p>
                <a:r>
                  <a:rPr kumimoji="1" lang="ja-JP" altLang="en-US" dirty="0">
                    <a:solidFill>
                      <a:schemeClr val="bg1"/>
                    </a:solidFill>
                    <a:latin typeface="HGP行書体" panose="03000600000000000000" pitchFamily="66" charset="-128"/>
                    <a:ea typeface="HGP行書体" panose="03000600000000000000" pitchFamily="66" charset="-128"/>
                  </a:rPr>
                  <a:t>当て続ける事で</a:t>
                </a:r>
                <a:endParaRPr kumimoji="1" lang="en-US" altLang="ja-JP" dirty="0">
                  <a:solidFill>
                    <a:schemeClr val="bg1"/>
                  </a:solidFill>
                  <a:latin typeface="HGP行書体" panose="03000600000000000000" pitchFamily="66" charset="-128"/>
                  <a:ea typeface="HGP行書体" panose="03000600000000000000" pitchFamily="66" charset="-128"/>
                </a:endParaRPr>
              </a:p>
              <a:p>
                <a:pPr algn="ctr"/>
                <a:r>
                  <a:rPr kumimoji="1" lang="ja-JP" altLang="en-US" dirty="0">
                    <a:solidFill>
                      <a:schemeClr val="bg1"/>
                    </a:solidFill>
                    <a:latin typeface="HGP行書体" panose="03000600000000000000" pitchFamily="66" charset="-128"/>
                    <a:ea typeface="HGP行書体" panose="03000600000000000000" pitchFamily="66" charset="-128"/>
                  </a:rPr>
                  <a:t>楽しくなるように</a:t>
                </a:r>
                <a:endParaRPr kumimoji="1" lang="en-US" altLang="ja-JP" dirty="0">
                  <a:solidFill>
                    <a:schemeClr val="bg1"/>
                  </a:solidFill>
                  <a:latin typeface="HGP行書体" panose="03000600000000000000" pitchFamily="66" charset="-128"/>
                  <a:ea typeface="HGP行書体" panose="03000600000000000000" pitchFamily="66" charset="-128"/>
                </a:endParaRPr>
              </a:p>
              <a:p>
                <a:endParaRPr kumimoji="1" lang="ja-JP" altLang="en-US" dirty="0">
                  <a:solidFill>
                    <a:schemeClr val="bg1"/>
                  </a:solidFill>
                  <a:latin typeface="HGP行書体" panose="03000600000000000000" pitchFamily="66" charset="-128"/>
                  <a:ea typeface="HGP行書体" panose="03000600000000000000" pitchFamily="66" charset="-128"/>
                </a:endParaRPr>
              </a:p>
            </p:txBody>
          </p:sp>
        </p:grpSp>
        <p:sp>
          <p:nvSpPr>
            <p:cNvPr id="45" name="テキスト ボックス 44">
              <a:extLst>
                <a:ext uri="{FF2B5EF4-FFF2-40B4-BE49-F238E27FC236}">
                  <a16:creationId xmlns:a16="http://schemas.microsoft.com/office/drawing/2014/main" id="{8CAF7618-D227-5701-947B-F094A66CE1F1}"/>
                </a:ext>
              </a:extLst>
            </p:cNvPr>
            <p:cNvSpPr txBox="1"/>
            <p:nvPr/>
          </p:nvSpPr>
          <p:spPr>
            <a:xfrm>
              <a:off x="6079699" y="6855998"/>
              <a:ext cx="3024114" cy="1261884"/>
            </a:xfrm>
            <a:prstGeom prst="rect">
              <a:avLst/>
            </a:prstGeom>
            <a:noFill/>
          </p:spPr>
          <p:txBody>
            <a:bodyPr wrap="square" rtlCol="0">
              <a:spAutoFit/>
            </a:bodyPr>
            <a:lstStyle/>
            <a:p>
              <a:pPr algn="ctr"/>
              <a:r>
                <a:rPr kumimoji="1" lang="en-US" altLang="ja-JP" sz="2000" dirty="0">
                  <a:solidFill>
                    <a:schemeClr val="bg1"/>
                  </a:solidFill>
                  <a:effectLst/>
                  <a:latin typeface="HGP行書体" panose="03000600000000000000" pitchFamily="66" charset="-128"/>
                  <a:ea typeface="HGP行書体" panose="03000600000000000000" pitchFamily="66" charset="-128"/>
                </a:rPr>
                <a:t>SE</a:t>
              </a:r>
              <a:r>
                <a:rPr kumimoji="1" lang="ja-JP" altLang="en-US" sz="2000" dirty="0">
                  <a:solidFill>
                    <a:schemeClr val="bg1"/>
                  </a:solidFill>
                  <a:effectLst/>
                  <a:latin typeface="HGP行書体" panose="03000600000000000000" pitchFamily="66" charset="-128"/>
                  <a:ea typeface="HGP行書体" panose="03000600000000000000" pitchFamily="66" charset="-128"/>
                </a:rPr>
                <a:t>で「当てた手応え」に</a:t>
              </a:r>
              <a:endParaRPr kumimoji="1" lang="en-US" altLang="ja-JP" sz="2000" dirty="0">
                <a:solidFill>
                  <a:schemeClr val="bg1"/>
                </a:solidFill>
                <a:effectLst/>
                <a:latin typeface="HGP行書体" panose="03000600000000000000" pitchFamily="66" charset="-128"/>
                <a:ea typeface="HGP行書体" panose="03000600000000000000" pitchFamily="66" charset="-128"/>
              </a:endParaRPr>
            </a:p>
            <a:p>
              <a:pPr algn="ctr"/>
              <a:r>
                <a:rPr kumimoji="1" lang="ja-JP" altLang="en-US" sz="2000" dirty="0">
                  <a:solidFill>
                    <a:schemeClr val="bg1"/>
                  </a:solidFill>
                  <a:effectLst/>
                  <a:latin typeface="HGP行書体" panose="03000600000000000000" pitchFamily="66" charset="-128"/>
                  <a:ea typeface="HGP行書体" panose="03000600000000000000" pitchFamily="66" charset="-128"/>
                </a:rPr>
                <a:t>注力</a:t>
              </a:r>
              <a:endParaRPr kumimoji="1" lang="ja-JP" altLang="en-US" dirty="0">
                <a:solidFill>
                  <a:schemeClr val="bg1"/>
                </a:solidFill>
                <a:latin typeface="HGP行書体" panose="03000600000000000000" pitchFamily="66" charset="-128"/>
                <a:ea typeface="HGP行書体" panose="03000600000000000000" pitchFamily="66" charset="-128"/>
              </a:endParaRPr>
            </a:p>
            <a:p>
              <a:pPr algn="ctr"/>
              <a:endParaRPr kumimoji="1" lang="ja-JP" altLang="en-US" sz="3600" dirty="0">
                <a:solidFill>
                  <a:schemeClr val="bg1"/>
                </a:solidFill>
                <a:effectLst/>
                <a:latin typeface="HGP行書体" panose="03000600000000000000" pitchFamily="66" charset="-128"/>
                <a:ea typeface="HGP行書体" panose="03000600000000000000" pitchFamily="66" charset="-128"/>
              </a:endParaRPr>
            </a:p>
          </p:txBody>
        </p:sp>
      </p:grpSp>
      <p:cxnSp>
        <p:nvCxnSpPr>
          <p:cNvPr id="20" name="直線コネクタ 19">
            <a:extLst>
              <a:ext uri="{FF2B5EF4-FFF2-40B4-BE49-F238E27FC236}">
                <a16:creationId xmlns:a16="http://schemas.microsoft.com/office/drawing/2014/main" id="{7F5F7611-E349-5505-14DE-6D8B897642DA}"/>
              </a:ext>
            </a:extLst>
          </p:cNvPr>
          <p:cNvCxnSpPr>
            <a:cxnSpLocks/>
          </p:cNvCxnSpPr>
          <p:nvPr/>
        </p:nvCxnSpPr>
        <p:spPr>
          <a:xfrm>
            <a:off x="221524" y="8119018"/>
            <a:ext cx="3539179" cy="1947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 name="テキスト ボックス 6">
            <a:extLst>
              <a:ext uri="{FF2B5EF4-FFF2-40B4-BE49-F238E27FC236}">
                <a16:creationId xmlns:a16="http://schemas.microsoft.com/office/drawing/2014/main" id="{9C553C2D-C50F-3629-3B6C-31C098C36237}"/>
              </a:ext>
            </a:extLst>
          </p:cNvPr>
          <p:cNvSpPr txBox="1"/>
          <p:nvPr/>
        </p:nvSpPr>
        <p:spPr>
          <a:xfrm>
            <a:off x="2202083" y="8414966"/>
            <a:ext cx="2453833" cy="523220"/>
          </a:xfrm>
          <a:prstGeom prst="rect">
            <a:avLst/>
          </a:prstGeom>
          <a:noFill/>
        </p:spPr>
        <p:txBody>
          <a:bodyPr wrap="square" rtlCol="0">
            <a:spAutoFit/>
          </a:bodyPr>
          <a:lstStyle/>
          <a:p>
            <a:pPr algn="ctr"/>
            <a:r>
              <a:rPr kumimoji="1" lang="en-US" altLang="ja-JP" sz="2800" dirty="0">
                <a:solidFill>
                  <a:schemeClr val="bg1"/>
                </a:solidFill>
                <a:latin typeface="HGP行書体" panose="03000600000000000000" pitchFamily="66" charset="-128"/>
                <a:ea typeface="HGP行書体" panose="03000600000000000000" pitchFamily="66" charset="-128"/>
              </a:rPr>
              <a:t>-</a:t>
            </a:r>
            <a:r>
              <a:rPr kumimoji="1" lang="ja-JP" altLang="en-US" sz="2800" dirty="0">
                <a:solidFill>
                  <a:schemeClr val="bg1"/>
                </a:solidFill>
                <a:latin typeface="HGP行書体" panose="03000600000000000000" pitchFamily="66" charset="-128"/>
                <a:ea typeface="HGP行書体" panose="03000600000000000000" pitchFamily="66" charset="-128"/>
              </a:rPr>
              <a:t> １７ </a:t>
            </a:r>
            <a:r>
              <a:rPr kumimoji="1" lang="en-US" altLang="ja-JP" sz="2800" dirty="0">
                <a:solidFill>
                  <a:schemeClr val="bg1"/>
                </a:solidFill>
                <a:latin typeface="HGP行書体" panose="03000600000000000000" pitchFamily="66" charset="-128"/>
                <a:ea typeface="HGP行書体" panose="03000600000000000000" pitchFamily="66" charset="-128"/>
              </a:rPr>
              <a:t>-</a:t>
            </a:r>
            <a:endParaRPr kumimoji="1" lang="ja-JP" altLang="en-US" sz="2800" dirty="0">
              <a:solidFill>
                <a:schemeClr val="bg1"/>
              </a:solidFill>
              <a:latin typeface="HGP行書体" panose="03000600000000000000" pitchFamily="66" charset="-128"/>
              <a:ea typeface="HGP行書体" panose="03000600000000000000" pitchFamily="66" charset="-128"/>
            </a:endParaRPr>
          </a:p>
        </p:txBody>
      </p:sp>
      <p:sp>
        <p:nvSpPr>
          <p:cNvPr id="8" name="テキスト ボックス 7">
            <a:extLst>
              <a:ext uri="{FF2B5EF4-FFF2-40B4-BE49-F238E27FC236}">
                <a16:creationId xmlns:a16="http://schemas.microsoft.com/office/drawing/2014/main" id="{FD8CC838-CE09-43C5-03DE-793AB29190D3}"/>
              </a:ext>
            </a:extLst>
          </p:cNvPr>
          <p:cNvSpPr txBox="1"/>
          <p:nvPr/>
        </p:nvSpPr>
        <p:spPr>
          <a:xfrm>
            <a:off x="130039" y="8390271"/>
            <a:ext cx="6597917" cy="461665"/>
          </a:xfrm>
          <a:prstGeom prst="rect">
            <a:avLst/>
          </a:prstGeom>
          <a:noFill/>
        </p:spPr>
        <p:txBody>
          <a:bodyPr wrap="square" rtlCol="0">
            <a:spAutoFit/>
          </a:bodyPr>
          <a:lstStyle/>
          <a:p>
            <a:pPr algn="ct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previousslide">
                  <a:extLst>
                    <a:ext uri="{A12FA001-AC4F-418D-AE19-62706E023703}">
                      <ahyp:hlinkClr xmlns:ahyp="http://schemas.microsoft.com/office/drawing/2018/hyperlinkcolor" val="tx"/>
                    </a:ext>
                  </a:extLst>
                </a:hlinkClick>
              </a:rPr>
              <a:t>前のページへ</a:t>
            </a:r>
            <a:r>
              <a:rPr kumimoji="1" lang="ja-JP" altLang="en-US" sz="2400" dirty="0">
                <a:solidFill>
                  <a:schemeClr val="bg1"/>
                </a:solidFill>
                <a:latin typeface="HGP行書体" panose="03000600000000000000" pitchFamily="66" charset="-128"/>
                <a:ea typeface="HGP行書体" panose="03000600000000000000" pitchFamily="66" charset="-128"/>
              </a:rPr>
              <a:t>　　　　　　　　　　　　　　　</a:t>
            </a: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nextslide">
                  <a:extLst>
                    <a:ext uri="{A12FA001-AC4F-418D-AE19-62706E023703}">
                      <ahyp:hlinkClr xmlns:ahyp="http://schemas.microsoft.com/office/drawing/2018/hyperlinkcolor" val="tx"/>
                    </a:ext>
                  </a:extLst>
                </a:hlinkClick>
              </a:rPr>
              <a:t>次のページへ</a:t>
            </a:r>
            <a:endParaRPr kumimoji="1" lang="ja-JP" altLang="en-US" sz="2400" u="sng" dirty="0">
              <a:solidFill>
                <a:schemeClr val="bg1"/>
              </a:solidFill>
              <a:latin typeface="HGP行書体" panose="03000600000000000000" pitchFamily="66" charset="-128"/>
              <a:ea typeface="HGP行書体" panose="03000600000000000000" pitchFamily="66" charset="-128"/>
            </a:endParaRPr>
          </a:p>
        </p:txBody>
      </p:sp>
      <p:sp>
        <p:nvSpPr>
          <p:cNvPr id="16" name="矢印: 右 15">
            <a:extLst>
              <a:ext uri="{FF2B5EF4-FFF2-40B4-BE49-F238E27FC236}">
                <a16:creationId xmlns:a16="http://schemas.microsoft.com/office/drawing/2014/main" id="{8505E091-ECD3-D1AA-8EE0-64D15393F74B}"/>
              </a:ext>
            </a:extLst>
          </p:cNvPr>
          <p:cNvSpPr/>
          <p:nvPr/>
        </p:nvSpPr>
        <p:spPr>
          <a:xfrm>
            <a:off x="4024499" y="6987912"/>
            <a:ext cx="268965" cy="523220"/>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7">
            <a:extLst>
              <a:ext uri="{FF2B5EF4-FFF2-40B4-BE49-F238E27FC236}">
                <a16:creationId xmlns:a16="http://schemas.microsoft.com/office/drawing/2014/main" id="{07E9282F-13F1-0740-EEC8-489FD1B03FF9}"/>
              </a:ext>
            </a:extLst>
          </p:cNvPr>
          <p:cNvSpPr>
            <a:spLocks noGrp="1"/>
          </p:cNvSpPr>
          <p:nvPr>
            <p:ph type="ctrTitle"/>
          </p:nvPr>
        </p:nvSpPr>
        <p:spPr>
          <a:xfrm>
            <a:off x="-6639789" y="1557444"/>
            <a:ext cx="5829300" cy="3183467"/>
          </a:xfrm>
        </p:spPr>
        <p:txBody>
          <a:bodyPr/>
          <a:lstStyle/>
          <a:p>
            <a:r>
              <a:rPr lang="ja-JP" altLang="en-US" dirty="0">
                <a:latin typeface="HGP行書体" panose="03000600000000000000" pitchFamily="66" charset="-128"/>
                <a:ea typeface="HGP行書体" panose="03000600000000000000" pitchFamily="66" charset="-128"/>
              </a:rPr>
              <a:t>こだわり①</a:t>
            </a:r>
          </a:p>
        </p:txBody>
      </p:sp>
      <p:sp>
        <p:nvSpPr>
          <p:cNvPr id="11" name="テキスト ボックス 10">
            <a:extLst>
              <a:ext uri="{FF2B5EF4-FFF2-40B4-BE49-F238E27FC236}">
                <a16:creationId xmlns:a16="http://schemas.microsoft.com/office/drawing/2014/main" id="{4EAD461A-414D-A0AC-B44B-EE127A8FBF1F}"/>
              </a:ext>
            </a:extLst>
          </p:cNvPr>
          <p:cNvSpPr txBox="1"/>
          <p:nvPr/>
        </p:nvSpPr>
        <p:spPr>
          <a:xfrm>
            <a:off x="5700536" y="7053706"/>
            <a:ext cx="1064363" cy="584775"/>
          </a:xfrm>
          <a:prstGeom prst="rect">
            <a:avLst/>
          </a:prstGeom>
          <a:noFill/>
        </p:spPr>
        <p:txBody>
          <a:bodyPr wrap="square" rtlCol="0">
            <a:spAutoFit/>
          </a:bodyPr>
          <a:lstStyle/>
          <a:p>
            <a:pPr algn="l"/>
            <a:r>
              <a:rPr kumimoji="1" lang="ja-JP" altLang="en-US" sz="1600" dirty="0">
                <a:solidFill>
                  <a:schemeClr val="bg1"/>
                </a:solidFill>
                <a:latin typeface="HGP行書体" panose="03000600000000000000" pitchFamily="66" charset="-128"/>
                <a:ea typeface="HGP行書体" panose="03000600000000000000" pitchFamily="66" charset="-128"/>
              </a:rPr>
              <a:t>音声は</a:t>
            </a:r>
            <a:endParaRPr kumimoji="1" lang="en-US" altLang="ja-JP" sz="1600" dirty="0">
              <a:solidFill>
                <a:schemeClr val="bg1"/>
              </a:solidFill>
              <a:latin typeface="HGP行書体" panose="03000600000000000000" pitchFamily="66" charset="-128"/>
              <a:ea typeface="HGP行書体" panose="03000600000000000000" pitchFamily="66" charset="-128"/>
            </a:endParaRPr>
          </a:p>
          <a:p>
            <a:pPr algn="l"/>
            <a:r>
              <a:rPr kumimoji="1" lang="ja-JP" altLang="en-US" sz="1600" dirty="0">
                <a:solidFill>
                  <a:schemeClr val="bg1"/>
                </a:solidFill>
                <a:latin typeface="HGP行書体" panose="03000600000000000000" pitchFamily="66" charset="-128"/>
                <a:ea typeface="HGP行書体" panose="03000600000000000000" pitchFamily="66" charset="-128"/>
              </a:rPr>
              <a:t>　動画で</a:t>
            </a:r>
          </a:p>
        </p:txBody>
      </p:sp>
    </p:spTree>
    <p:extLst>
      <p:ext uri="{BB962C8B-B14F-4D97-AF65-F5344CB8AC3E}">
        <p14:creationId xmlns:p14="http://schemas.microsoft.com/office/powerpoint/2010/main" val="1836374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18096-8A54-2782-1DDE-AF72223F1396}"/>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AAD8C392-C1C2-DE15-2346-1325F3F66820}"/>
              </a:ext>
            </a:extLst>
          </p:cNvPr>
          <p:cNvPicPr>
            <a:picLocks noGrp="1" noRot="1" noChangeAspect="1" noMove="1" noResize="1" noEditPoints="1" noAdjustHandles="1" noChangeArrowheads="1" noChangeShapeType="1" noCrop="1"/>
          </p:cNvPicPr>
          <p:nvPr/>
        </p:nvPicPr>
        <p:blipFill rotWithShape="1">
          <a:blip r:embed="rId2">
            <a:alphaModFix/>
            <a:extLst>
              <a:ext uri="{28A0092B-C50C-407E-A947-70E740481C1C}">
                <a14:useLocalDpi xmlns:a14="http://schemas.microsoft.com/office/drawing/2010/main" val="0"/>
              </a:ext>
            </a:extLst>
          </a:blip>
          <a:srcRect l="12445" t="7888" r="12586" b="7876"/>
          <a:stretch>
            <a:fillRect/>
          </a:stretch>
        </p:blipFill>
        <p:spPr bwMode="auto">
          <a:xfrm rot="16200000">
            <a:off x="-1143001" y="1142998"/>
            <a:ext cx="9144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4AB1A97-3CED-CFF6-BF08-AAA2E98173FA}"/>
              </a:ext>
            </a:extLst>
          </p:cNvPr>
          <p:cNvSpPr txBox="1"/>
          <p:nvPr/>
        </p:nvSpPr>
        <p:spPr>
          <a:xfrm>
            <a:off x="2275022" y="1020111"/>
            <a:ext cx="4823749" cy="923330"/>
          </a:xfrm>
          <a:prstGeom prst="rect">
            <a:avLst/>
          </a:prstGeom>
          <a:noFill/>
        </p:spPr>
        <p:txBody>
          <a:bodyPr wrap="square" rtlCol="0">
            <a:spAutoFit/>
          </a:bodyPr>
          <a:lstStyle/>
          <a:p>
            <a:pPr algn="ctr"/>
            <a:r>
              <a:rPr kumimoji="1" lang="ja-JP" altLang="en-US" sz="3600" dirty="0">
                <a:solidFill>
                  <a:schemeClr val="bg1"/>
                </a:solidFill>
                <a:effectLst>
                  <a:outerShdw blurRad="50800" dist="292100" dir="10800000" algn="bl" rotWithShape="0">
                    <a:prstClr val="black">
                      <a:alpha val="40000"/>
                    </a:prstClr>
                  </a:outerShdw>
                </a:effectLst>
                <a:latin typeface="HGP行書体" panose="03000600000000000000" pitchFamily="66" charset="-128"/>
                <a:ea typeface="HGP行書体" panose="03000600000000000000" pitchFamily="66" charset="-128"/>
              </a:rPr>
              <a:t>制作時</a:t>
            </a:r>
            <a:r>
              <a:rPr kumimoji="1" lang="ja-JP" altLang="en-US" sz="3600" dirty="0">
                <a:solidFill>
                  <a:schemeClr val="bg1"/>
                </a:solidFill>
                <a:effectLst>
                  <a:outerShdw blurRad="50800" dist="177800" dir="10980000" algn="bl" rotWithShape="0">
                    <a:prstClr val="black">
                      <a:alpha val="40000"/>
                    </a:prstClr>
                  </a:outerShdw>
                </a:effectLst>
                <a:latin typeface="HGP行書体" panose="03000600000000000000" pitchFamily="66" charset="-128"/>
                <a:ea typeface="HGP行書体" panose="03000600000000000000" pitchFamily="66" charset="-128"/>
              </a:rPr>
              <a:t>の</a:t>
            </a:r>
            <a:r>
              <a:rPr kumimoji="1" lang="ja-JP" altLang="en-US" sz="5400" dirty="0">
                <a:solidFill>
                  <a:schemeClr val="bg1"/>
                </a:solidFill>
                <a:effectLst>
                  <a:glow rad="101600">
                    <a:srgbClr val="FFFF00">
                      <a:alpha val="40000"/>
                    </a:srgbClr>
                  </a:glow>
                  <a:outerShdw blurRad="50800" dist="12700" dir="5400000" algn="ctr" rotWithShape="0">
                    <a:srgbClr val="FFFF00">
                      <a:alpha val="88000"/>
                    </a:srgbClr>
                  </a:outerShdw>
                </a:effectLst>
                <a:latin typeface="HGP行書体" panose="03000600000000000000" pitchFamily="66" charset="-128"/>
                <a:ea typeface="HGP行書体" panose="03000600000000000000" pitchFamily="66" charset="-128"/>
              </a:rPr>
              <a:t>こだわり</a:t>
            </a:r>
            <a:endParaRPr kumimoji="1" lang="en-US" altLang="ja-JP" sz="5400" dirty="0">
              <a:effectLst>
                <a:glow rad="38100">
                  <a:srgbClr val="FFFF00">
                    <a:alpha val="96000"/>
                  </a:srgbClr>
                </a:glow>
              </a:effectLst>
              <a:latin typeface="HGP行書体" panose="03000600000000000000" pitchFamily="66" charset="-128"/>
              <a:ea typeface="HGP行書体" panose="03000600000000000000" pitchFamily="66" charset="-128"/>
            </a:endParaRPr>
          </a:p>
        </p:txBody>
      </p:sp>
      <p:pic>
        <p:nvPicPr>
          <p:cNvPr id="6" name="図 5" descr="ロゴ&#10;&#10;AI 生成コンテンツは誤りを含む可能性があります。">
            <a:extLst>
              <a:ext uri="{FF2B5EF4-FFF2-40B4-BE49-F238E27FC236}">
                <a16:creationId xmlns:a16="http://schemas.microsoft.com/office/drawing/2014/main" id="{AA77401D-DC62-533A-F474-6192AEF8B5C8}"/>
              </a:ext>
            </a:extLst>
          </p:cNvPr>
          <p:cNvPicPr>
            <a:picLocks noChangeAspect="1"/>
          </p:cNvPicPr>
          <p:nvPr/>
        </p:nvPicPr>
        <p:blipFill>
          <a:blip r:embed="rId3">
            <a:extLst>
              <a:ext uri="{28A0092B-C50C-407E-A947-70E740481C1C}">
                <a14:useLocalDpi xmlns:a14="http://schemas.microsoft.com/office/drawing/2010/main" val="0"/>
              </a:ext>
            </a:extLst>
          </a:blip>
          <a:srcRect t="2868" b="1"/>
          <a:stretch>
            <a:fillRect/>
          </a:stretch>
        </p:blipFill>
        <p:spPr>
          <a:xfrm>
            <a:off x="240768" y="662336"/>
            <a:ext cx="2453833" cy="1281105"/>
          </a:xfrm>
          <a:prstGeom prst="rect">
            <a:avLst/>
          </a:prstGeom>
        </p:spPr>
      </p:pic>
      <p:sp>
        <p:nvSpPr>
          <p:cNvPr id="7" name="テキスト ボックス 6">
            <a:extLst>
              <a:ext uri="{FF2B5EF4-FFF2-40B4-BE49-F238E27FC236}">
                <a16:creationId xmlns:a16="http://schemas.microsoft.com/office/drawing/2014/main" id="{B2F177EC-0875-FD62-5730-7CEA0901A70C}"/>
              </a:ext>
            </a:extLst>
          </p:cNvPr>
          <p:cNvSpPr txBox="1"/>
          <p:nvPr/>
        </p:nvSpPr>
        <p:spPr>
          <a:xfrm>
            <a:off x="3056630" y="518058"/>
            <a:ext cx="2858947" cy="646331"/>
          </a:xfrm>
          <a:prstGeom prst="rect">
            <a:avLst/>
          </a:prstGeom>
          <a:noFill/>
        </p:spPr>
        <p:txBody>
          <a:bodyPr wrap="square" rtlCol="0">
            <a:spAutoFit/>
          </a:bodyPr>
          <a:lstStyle/>
          <a:p>
            <a:pPr algn="ctr"/>
            <a:r>
              <a:rPr kumimoji="1" lang="ja-JP" altLang="en-US" sz="3600" dirty="0">
                <a:solidFill>
                  <a:schemeClr val="bg1"/>
                </a:solidFill>
                <a:effectLst>
                  <a:outerShdw blurRad="63500" dist="190500" dir="14400000" algn="bl" rotWithShape="0">
                    <a:prstClr val="black">
                      <a:alpha val="40000"/>
                    </a:prstClr>
                  </a:outerShdw>
                </a:effectLst>
                <a:latin typeface="HGP行書体" panose="03000600000000000000" pitchFamily="66" charset="-128"/>
                <a:ea typeface="HGP行書体" panose="03000600000000000000" pitchFamily="66" charset="-128"/>
              </a:rPr>
              <a:t>棒人間の</a:t>
            </a:r>
            <a:r>
              <a:rPr kumimoji="1" lang="en-US" altLang="ja-JP" sz="3600" dirty="0">
                <a:solidFill>
                  <a:schemeClr val="bg1"/>
                </a:solidFill>
                <a:effectLst>
                  <a:outerShdw blurRad="63500" dist="190500" dir="14400000" algn="bl" rotWithShape="0">
                    <a:prstClr val="black">
                      <a:alpha val="40000"/>
                    </a:prstClr>
                  </a:outerShdw>
                </a:effectLst>
                <a:latin typeface="HGP行書体" panose="03000600000000000000" pitchFamily="66" charset="-128"/>
                <a:ea typeface="HGP行書体" panose="03000600000000000000" pitchFamily="66" charset="-128"/>
              </a:rPr>
              <a:t>DAN</a:t>
            </a:r>
            <a:endParaRPr kumimoji="1" lang="ja-JP" altLang="en-US" sz="3600" dirty="0">
              <a:solidFill>
                <a:schemeClr val="bg1"/>
              </a:solidFill>
              <a:effectLst>
                <a:outerShdw blurRad="63500" dist="190500" dir="14400000" algn="bl" rotWithShape="0">
                  <a:prstClr val="black">
                    <a:alpha val="40000"/>
                  </a:prstClr>
                </a:outerShdw>
              </a:effectLst>
              <a:latin typeface="HGP行書体" panose="03000600000000000000" pitchFamily="66" charset="-128"/>
              <a:ea typeface="HGP行書体" panose="03000600000000000000" pitchFamily="66" charset="-128"/>
            </a:endParaRPr>
          </a:p>
        </p:txBody>
      </p:sp>
      <p:sp>
        <p:nvSpPr>
          <p:cNvPr id="8" name="テキスト ボックス 7">
            <a:extLst>
              <a:ext uri="{FF2B5EF4-FFF2-40B4-BE49-F238E27FC236}">
                <a16:creationId xmlns:a16="http://schemas.microsoft.com/office/drawing/2014/main" id="{8B2653FC-F74A-1070-DDF3-2DAE5C2A1192}"/>
              </a:ext>
            </a:extLst>
          </p:cNvPr>
          <p:cNvSpPr txBox="1"/>
          <p:nvPr/>
        </p:nvSpPr>
        <p:spPr>
          <a:xfrm>
            <a:off x="-116697" y="2056131"/>
            <a:ext cx="6858003" cy="830997"/>
          </a:xfrm>
          <a:prstGeom prst="rect">
            <a:avLst/>
          </a:prstGeom>
          <a:noFill/>
          <a:effectLst/>
        </p:spPr>
        <p:txBody>
          <a:bodyPr wrap="square" rtlCol="0">
            <a:spAutoFit/>
          </a:bodyPr>
          <a:lstStyle/>
          <a:p>
            <a:pPr algn="ctr"/>
            <a:r>
              <a:rPr lang="ja-JP" altLang="en-US" sz="4800" dirty="0">
                <a:solidFill>
                  <a:schemeClr val="bg1"/>
                </a:solidFill>
                <a:latin typeface="HGP行書体" panose="03000600000000000000" pitchFamily="66" charset="-128"/>
                <a:ea typeface="HGP行書体" panose="03000600000000000000" pitchFamily="66" charset="-128"/>
              </a:rPr>
              <a:t>② </a:t>
            </a:r>
            <a:r>
              <a:rPr lang="ja-JP" altLang="en-US" sz="4000" dirty="0">
                <a:solidFill>
                  <a:schemeClr val="bg1"/>
                </a:solidFill>
                <a:effectLst>
                  <a:glow rad="25400">
                    <a:srgbClr val="FF0000"/>
                  </a:glow>
                </a:effectLst>
                <a:latin typeface="HGP行書体" panose="03000600000000000000" pitchFamily="66" charset="-128"/>
                <a:ea typeface="HGP行書体" panose="03000600000000000000" pitchFamily="66" charset="-128"/>
              </a:rPr>
              <a:t>必ず</a:t>
            </a:r>
            <a:r>
              <a:rPr lang="ja-JP" altLang="en-US" sz="4400" dirty="0">
                <a:solidFill>
                  <a:schemeClr val="bg1"/>
                </a:solidFill>
                <a:effectLst>
                  <a:glow rad="25400">
                    <a:srgbClr val="FF0000"/>
                  </a:glow>
                </a:effectLst>
                <a:latin typeface="HGP行書体" panose="03000600000000000000" pitchFamily="66" charset="-128"/>
                <a:ea typeface="HGP行書体" panose="03000600000000000000" pitchFamily="66" charset="-128"/>
              </a:rPr>
              <a:t>２回</a:t>
            </a:r>
            <a:r>
              <a:rPr lang="ja-JP" altLang="en-US" sz="4000" dirty="0">
                <a:solidFill>
                  <a:schemeClr val="bg1"/>
                </a:solidFill>
                <a:effectLst>
                  <a:outerShdw blurRad="88900" dist="177800" dir="6120000" algn="bl" rotWithShape="0">
                    <a:prstClr val="black">
                      <a:alpha val="40000"/>
                    </a:prstClr>
                  </a:outerShdw>
                </a:effectLst>
                <a:latin typeface="HGP行書体" panose="03000600000000000000" pitchFamily="66" charset="-128"/>
                <a:ea typeface="HGP行書体" panose="03000600000000000000" pitchFamily="66" charset="-128"/>
              </a:rPr>
              <a:t>はプレイさせる</a:t>
            </a:r>
            <a:endParaRPr lang="ja-JP" altLang="en-US" sz="2400" dirty="0">
              <a:solidFill>
                <a:schemeClr val="bg1"/>
              </a:solidFill>
              <a:effectLst>
                <a:outerShdw blurRad="88900" dist="177800" dir="6120000" algn="bl" rotWithShape="0">
                  <a:prstClr val="black">
                    <a:alpha val="40000"/>
                  </a:prstClr>
                </a:outerShdw>
              </a:effectLst>
              <a:latin typeface="HGP行書体" panose="03000600000000000000" pitchFamily="66" charset="-128"/>
              <a:ea typeface="HGP行書体" panose="03000600000000000000" pitchFamily="66" charset="-128"/>
            </a:endParaRPr>
          </a:p>
        </p:txBody>
      </p:sp>
      <p:pic>
        <p:nvPicPr>
          <p:cNvPr id="10" name="図 9" descr="グラフィカル ユーザー インターフェイス&#10;&#10;AI 生成コンテンツは誤りを含む可能性があります。">
            <a:extLst>
              <a:ext uri="{FF2B5EF4-FFF2-40B4-BE49-F238E27FC236}">
                <a16:creationId xmlns:a16="http://schemas.microsoft.com/office/drawing/2014/main" id="{3CCD37F5-8200-A52E-D228-87374AF66B2C}"/>
              </a:ext>
            </a:extLst>
          </p:cNvPr>
          <p:cNvPicPr>
            <a:picLocks noChangeAspect="1"/>
          </p:cNvPicPr>
          <p:nvPr/>
        </p:nvPicPr>
        <p:blipFill>
          <a:blip r:embed="rId4">
            <a:extLst>
              <a:ext uri="{28A0092B-C50C-407E-A947-70E740481C1C}">
                <a14:useLocalDpi xmlns:a14="http://schemas.microsoft.com/office/drawing/2010/main" val="0"/>
              </a:ext>
            </a:extLst>
          </a:blip>
          <a:srcRect t="4005" b="5794"/>
          <a:stretch>
            <a:fillRect/>
          </a:stretch>
        </p:blipFill>
        <p:spPr>
          <a:xfrm>
            <a:off x="248291" y="3248844"/>
            <a:ext cx="2738244" cy="1665108"/>
          </a:xfrm>
          <a:prstGeom prst="rect">
            <a:avLst/>
          </a:prstGeom>
        </p:spPr>
      </p:pic>
      <p:sp>
        <p:nvSpPr>
          <p:cNvPr id="11" name="テキスト ボックス 10">
            <a:extLst>
              <a:ext uri="{FF2B5EF4-FFF2-40B4-BE49-F238E27FC236}">
                <a16:creationId xmlns:a16="http://schemas.microsoft.com/office/drawing/2014/main" id="{CE69CEDF-9DDB-06C8-04C6-8944BEFA5F4D}"/>
              </a:ext>
            </a:extLst>
          </p:cNvPr>
          <p:cNvSpPr txBox="1"/>
          <p:nvPr/>
        </p:nvSpPr>
        <p:spPr>
          <a:xfrm>
            <a:off x="3167484" y="2977338"/>
            <a:ext cx="3669290" cy="2677656"/>
          </a:xfrm>
          <a:prstGeom prst="rect">
            <a:avLst/>
          </a:prstGeom>
          <a:noFill/>
        </p:spPr>
        <p:txBody>
          <a:bodyPr wrap="square" rtlCol="0">
            <a:spAutoFit/>
          </a:bodyPr>
          <a:lstStyle/>
          <a:p>
            <a:pPr algn="ctr"/>
            <a:r>
              <a:rPr kumimoji="1" lang="ja-JP" altLang="en-US" sz="3200" dirty="0">
                <a:solidFill>
                  <a:schemeClr val="bg1"/>
                </a:solidFill>
                <a:latin typeface="HGP行書体" panose="03000600000000000000" pitchFamily="66" charset="-128"/>
                <a:ea typeface="HGP行書体" panose="03000600000000000000" pitchFamily="66" charset="-128"/>
              </a:rPr>
              <a:t>初見プレイでは</a:t>
            </a:r>
            <a:endParaRPr kumimoji="1" lang="en-US" altLang="ja-JP" sz="3200" dirty="0">
              <a:solidFill>
                <a:schemeClr val="bg1"/>
              </a:solidFill>
              <a:latin typeface="HGP行書体" panose="03000600000000000000" pitchFamily="66" charset="-128"/>
              <a:ea typeface="HGP行書体" panose="03000600000000000000" pitchFamily="66" charset="-128"/>
            </a:endParaRPr>
          </a:p>
          <a:p>
            <a:pPr algn="ctr"/>
            <a:r>
              <a:rPr kumimoji="1" lang="ja-JP" altLang="en-US" sz="3200" u="sng" dirty="0">
                <a:solidFill>
                  <a:schemeClr val="bg1"/>
                </a:solidFill>
                <a:effectLst/>
                <a:latin typeface="HGP行書体" panose="03000600000000000000" pitchFamily="66" charset="-128"/>
                <a:ea typeface="HGP行書体" panose="03000600000000000000" pitchFamily="66" charset="-128"/>
              </a:rPr>
              <a:t>絶対できない要素</a:t>
            </a:r>
            <a:r>
              <a:rPr kumimoji="1" lang="ja-JP" altLang="en-US" sz="3200" dirty="0">
                <a:solidFill>
                  <a:schemeClr val="bg1"/>
                </a:solidFill>
                <a:latin typeface="HGP行書体" panose="03000600000000000000" pitchFamily="66" charset="-128"/>
                <a:ea typeface="HGP行書体" panose="03000600000000000000" pitchFamily="66" charset="-128"/>
              </a:rPr>
              <a:t>を</a:t>
            </a:r>
            <a:endParaRPr kumimoji="1" lang="en-US" altLang="ja-JP" sz="3200" dirty="0">
              <a:solidFill>
                <a:schemeClr val="bg1"/>
              </a:solidFill>
              <a:latin typeface="HGP行書体" panose="03000600000000000000" pitchFamily="66" charset="-128"/>
              <a:ea typeface="HGP行書体" panose="03000600000000000000" pitchFamily="66" charset="-128"/>
            </a:endParaRPr>
          </a:p>
          <a:p>
            <a:pPr algn="ctr"/>
            <a:r>
              <a:rPr kumimoji="1" lang="ja-JP" altLang="en-US" sz="3200" dirty="0">
                <a:solidFill>
                  <a:schemeClr val="bg1"/>
                </a:solidFill>
                <a:effectLst/>
                <a:latin typeface="HGP行書体" panose="03000600000000000000" pitchFamily="66" charset="-128"/>
                <a:ea typeface="HGP行書体" panose="03000600000000000000" pitchFamily="66" charset="-128"/>
              </a:rPr>
              <a:t>リザルトに挿入して</a:t>
            </a:r>
            <a:endParaRPr kumimoji="1" lang="en-US" altLang="ja-JP" sz="3200" dirty="0">
              <a:solidFill>
                <a:schemeClr val="bg1"/>
              </a:solidFill>
              <a:effectLst/>
              <a:latin typeface="HGP行書体" panose="03000600000000000000" pitchFamily="66" charset="-128"/>
              <a:ea typeface="HGP行書体" panose="03000600000000000000" pitchFamily="66" charset="-128"/>
            </a:endParaRPr>
          </a:p>
          <a:p>
            <a:pPr algn="ctr"/>
            <a:r>
              <a:rPr kumimoji="1" lang="ja-JP" altLang="en-US" sz="4000" dirty="0">
                <a:solidFill>
                  <a:schemeClr val="bg1"/>
                </a:solidFill>
                <a:latin typeface="HGP行書体" panose="03000600000000000000" pitchFamily="66" charset="-128"/>
                <a:ea typeface="HGP行書体" panose="03000600000000000000" pitchFamily="66" charset="-128"/>
              </a:rPr>
              <a:t>プレイ意欲</a:t>
            </a:r>
            <a:r>
              <a:rPr kumimoji="1" lang="ja-JP" altLang="en-US" sz="3200" dirty="0">
                <a:solidFill>
                  <a:schemeClr val="bg1"/>
                </a:solidFill>
                <a:latin typeface="HGP行書体" panose="03000600000000000000" pitchFamily="66" charset="-128"/>
                <a:ea typeface="HGP行書体" panose="03000600000000000000" pitchFamily="66" charset="-128"/>
              </a:rPr>
              <a:t>を</a:t>
            </a:r>
            <a:r>
              <a:rPr kumimoji="1" lang="ja-JP" altLang="en-US" sz="3200" dirty="0">
                <a:solidFill>
                  <a:schemeClr val="bg1"/>
                </a:solidFill>
                <a:effectLst/>
                <a:latin typeface="HGP行書体" panose="03000600000000000000" pitchFamily="66" charset="-128"/>
                <a:ea typeface="HGP行書体" panose="03000600000000000000" pitchFamily="66" charset="-128"/>
              </a:rPr>
              <a:t>増加</a:t>
            </a:r>
            <a:r>
              <a:rPr kumimoji="1" lang="en-US" altLang="ja-JP" sz="3200" dirty="0">
                <a:solidFill>
                  <a:schemeClr val="bg1"/>
                </a:solidFill>
                <a:effectLst/>
                <a:latin typeface="HGP行書体" panose="03000600000000000000" pitchFamily="66" charset="-128"/>
                <a:ea typeface="HGP行書体" panose="03000600000000000000" pitchFamily="66" charset="-128"/>
              </a:rPr>
              <a:t>!!</a:t>
            </a:r>
            <a:endParaRPr kumimoji="1" lang="ja-JP" altLang="en-US" sz="1000" dirty="0">
              <a:solidFill>
                <a:schemeClr val="bg1"/>
              </a:solidFill>
              <a:effectLst/>
              <a:latin typeface="HGP行書体" panose="03000600000000000000" pitchFamily="66" charset="-128"/>
              <a:ea typeface="HGP行書体" panose="03000600000000000000" pitchFamily="66" charset="-128"/>
            </a:endParaRPr>
          </a:p>
          <a:p>
            <a:pPr algn="ctr"/>
            <a:endParaRPr kumimoji="1" lang="en-US" altLang="ja-JP" sz="3200" dirty="0">
              <a:solidFill>
                <a:schemeClr val="bg1"/>
              </a:solidFill>
              <a:latin typeface="HGP行書体" panose="03000600000000000000" pitchFamily="66" charset="-128"/>
              <a:ea typeface="HGP行書体" panose="03000600000000000000" pitchFamily="66" charset="-128"/>
            </a:endParaRPr>
          </a:p>
        </p:txBody>
      </p:sp>
      <p:sp>
        <p:nvSpPr>
          <p:cNvPr id="12" name="テキスト ボックス 11">
            <a:extLst>
              <a:ext uri="{FF2B5EF4-FFF2-40B4-BE49-F238E27FC236}">
                <a16:creationId xmlns:a16="http://schemas.microsoft.com/office/drawing/2014/main" id="{DCABC76C-3094-3741-EEE2-D2023FF89DB0}"/>
              </a:ext>
            </a:extLst>
          </p:cNvPr>
          <p:cNvSpPr txBox="1"/>
          <p:nvPr/>
        </p:nvSpPr>
        <p:spPr>
          <a:xfrm>
            <a:off x="963950" y="5146574"/>
            <a:ext cx="2267218" cy="1077218"/>
          </a:xfrm>
          <a:prstGeom prst="rect">
            <a:avLst/>
          </a:prstGeom>
          <a:noFill/>
        </p:spPr>
        <p:txBody>
          <a:bodyPr wrap="square" rtlCol="0">
            <a:spAutoFit/>
          </a:bodyPr>
          <a:lstStyle/>
          <a:p>
            <a:r>
              <a:rPr kumimoji="1" lang="ja-JP" altLang="en-US" sz="3200" dirty="0">
                <a:solidFill>
                  <a:schemeClr val="bg1"/>
                </a:solidFill>
                <a:effectLst/>
                <a:latin typeface="HGP行書体" panose="03000600000000000000" pitchFamily="66" charset="-128"/>
                <a:ea typeface="HGP行書体" panose="03000600000000000000" pitchFamily="66" charset="-128"/>
              </a:rPr>
              <a:t>プレイ回数</a:t>
            </a:r>
            <a:endParaRPr kumimoji="1" lang="en-US" altLang="ja-JP" sz="3200" dirty="0">
              <a:solidFill>
                <a:schemeClr val="bg1"/>
              </a:solidFill>
              <a:effectLst/>
              <a:latin typeface="HGP行書体" panose="03000600000000000000" pitchFamily="66" charset="-128"/>
              <a:ea typeface="HGP行書体" panose="03000600000000000000" pitchFamily="66" charset="-128"/>
            </a:endParaRPr>
          </a:p>
          <a:p>
            <a:endParaRPr kumimoji="1" lang="ja-JP" altLang="en-US" sz="3200" dirty="0">
              <a:solidFill>
                <a:schemeClr val="bg1"/>
              </a:solidFill>
              <a:effectLst/>
              <a:latin typeface="HGP行書体" panose="03000600000000000000" pitchFamily="66" charset="-128"/>
              <a:ea typeface="HGP行書体" panose="03000600000000000000" pitchFamily="66" charset="-128"/>
            </a:endParaRPr>
          </a:p>
        </p:txBody>
      </p:sp>
      <p:sp>
        <p:nvSpPr>
          <p:cNvPr id="13" name="テキスト ボックス 12">
            <a:extLst>
              <a:ext uri="{FF2B5EF4-FFF2-40B4-BE49-F238E27FC236}">
                <a16:creationId xmlns:a16="http://schemas.microsoft.com/office/drawing/2014/main" id="{66A4AC07-2811-6185-F865-4132F479516D}"/>
              </a:ext>
            </a:extLst>
          </p:cNvPr>
          <p:cNvSpPr txBox="1"/>
          <p:nvPr/>
        </p:nvSpPr>
        <p:spPr>
          <a:xfrm>
            <a:off x="1580025" y="5168579"/>
            <a:ext cx="3464560" cy="523220"/>
          </a:xfrm>
          <a:prstGeom prst="rect">
            <a:avLst/>
          </a:prstGeom>
          <a:noFill/>
        </p:spPr>
        <p:txBody>
          <a:bodyPr wrap="square" rtlCol="0">
            <a:spAutoFit/>
          </a:bodyPr>
          <a:lstStyle/>
          <a:p>
            <a:pPr algn="ctr"/>
            <a:r>
              <a:rPr kumimoji="1" lang="ja-JP" altLang="en-US" sz="2800" dirty="0">
                <a:solidFill>
                  <a:schemeClr val="bg1"/>
                </a:solidFill>
                <a:effectLst/>
                <a:latin typeface="HGP行書体" panose="03000600000000000000" pitchFamily="66" charset="-128"/>
                <a:ea typeface="HGP行書体" panose="03000600000000000000" pitchFamily="66" charset="-128"/>
              </a:rPr>
              <a:t>増加</a:t>
            </a:r>
            <a:r>
              <a:rPr kumimoji="1" lang="en-US" altLang="ja-JP" sz="2800" dirty="0">
                <a:solidFill>
                  <a:schemeClr val="bg1"/>
                </a:solidFill>
                <a:effectLst/>
                <a:latin typeface="HGP行書体" panose="03000600000000000000" pitchFamily="66" charset="-128"/>
                <a:ea typeface="HGP行書体" panose="03000600000000000000" pitchFamily="66" charset="-128"/>
              </a:rPr>
              <a:t>!!</a:t>
            </a:r>
            <a:endParaRPr kumimoji="1" lang="ja-JP" altLang="en-US" sz="900" dirty="0">
              <a:solidFill>
                <a:schemeClr val="bg1"/>
              </a:solidFill>
              <a:effectLst/>
              <a:latin typeface="HGP行書体" panose="03000600000000000000" pitchFamily="66" charset="-128"/>
              <a:ea typeface="HGP行書体" panose="03000600000000000000" pitchFamily="66" charset="-128"/>
            </a:endParaRPr>
          </a:p>
        </p:txBody>
      </p:sp>
      <p:sp>
        <p:nvSpPr>
          <p:cNvPr id="14" name="矢印: 下 13">
            <a:extLst>
              <a:ext uri="{FF2B5EF4-FFF2-40B4-BE49-F238E27FC236}">
                <a16:creationId xmlns:a16="http://schemas.microsoft.com/office/drawing/2014/main" id="{213296DE-F02C-2AAB-620E-457C66110EA0}"/>
              </a:ext>
            </a:extLst>
          </p:cNvPr>
          <p:cNvSpPr/>
          <p:nvPr/>
        </p:nvSpPr>
        <p:spPr>
          <a:xfrm>
            <a:off x="1740894" y="5845124"/>
            <a:ext cx="268744" cy="380296"/>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5" name="テキスト ボックス 14">
            <a:extLst>
              <a:ext uri="{FF2B5EF4-FFF2-40B4-BE49-F238E27FC236}">
                <a16:creationId xmlns:a16="http://schemas.microsoft.com/office/drawing/2014/main" id="{878DE54E-E0FA-2B8B-2964-7C3C452D03B1}"/>
              </a:ext>
            </a:extLst>
          </p:cNvPr>
          <p:cNvSpPr txBox="1"/>
          <p:nvPr/>
        </p:nvSpPr>
        <p:spPr>
          <a:xfrm>
            <a:off x="-506796" y="6343013"/>
            <a:ext cx="4248418" cy="1077218"/>
          </a:xfrm>
          <a:prstGeom prst="rect">
            <a:avLst/>
          </a:prstGeom>
          <a:noFill/>
        </p:spPr>
        <p:txBody>
          <a:bodyPr wrap="square" rtlCol="0">
            <a:spAutoFit/>
          </a:bodyPr>
          <a:lstStyle/>
          <a:p>
            <a:pPr algn="ctr"/>
            <a:r>
              <a:rPr kumimoji="1" lang="ja-JP" altLang="en-US" sz="3200" dirty="0">
                <a:solidFill>
                  <a:schemeClr val="bg1"/>
                </a:solidFill>
                <a:effectLst/>
                <a:latin typeface="HGP行書体" panose="03000600000000000000" pitchFamily="66" charset="-128"/>
                <a:ea typeface="HGP行書体" panose="03000600000000000000" pitchFamily="66" charset="-128"/>
              </a:rPr>
              <a:t>弾を撃ち込む回数</a:t>
            </a:r>
            <a:endParaRPr kumimoji="1" lang="en-US" altLang="ja-JP" sz="3200" dirty="0">
              <a:solidFill>
                <a:schemeClr val="bg1"/>
              </a:solidFill>
              <a:effectLst/>
              <a:latin typeface="HGP行書体" panose="03000600000000000000" pitchFamily="66" charset="-128"/>
              <a:ea typeface="HGP行書体" panose="03000600000000000000" pitchFamily="66" charset="-128"/>
            </a:endParaRPr>
          </a:p>
          <a:p>
            <a:pPr algn="ctr"/>
            <a:endParaRPr kumimoji="1" lang="ja-JP" altLang="en-US" sz="3200" dirty="0">
              <a:solidFill>
                <a:schemeClr val="bg1"/>
              </a:solidFill>
              <a:effectLst/>
              <a:latin typeface="HGP行書体" panose="03000600000000000000" pitchFamily="66" charset="-128"/>
              <a:ea typeface="HGP行書体" panose="03000600000000000000" pitchFamily="66" charset="-128"/>
            </a:endParaRPr>
          </a:p>
        </p:txBody>
      </p:sp>
      <p:sp>
        <p:nvSpPr>
          <p:cNvPr id="16" name="テキスト ボックス 15">
            <a:extLst>
              <a:ext uri="{FF2B5EF4-FFF2-40B4-BE49-F238E27FC236}">
                <a16:creationId xmlns:a16="http://schemas.microsoft.com/office/drawing/2014/main" id="{E30ED008-8D5B-816F-51F4-120805F5B6C1}"/>
              </a:ext>
            </a:extLst>
          </p:cNvPr>
          <p:cNvSpPr txBox="1"/>
          <p:nvPr/>
        </p:nvSpPr>
        <p:spPr>
          <a:xfrm>
            <a:off x="2250407" y="6248536"/>
            <a:ext cx="3464560" cy="769441"/>
          </a:xfrm>
          <a:prstGeom prst="rect">
            <a:avLst/>
          </a:prstGeom>
          <a:noFill/>
        </p:spPr>
        <p:txBody>
          <a:bodyPr wrap="square" rtlCol="0">
            <a:spAutoFit/>
          </a:bodyPr>
          <a:lstStyle/>
          <a:p>
            <a:pPr algn="ctr"/>
            <a:r>
              <a:rPr kumimoji="1" lang="ja-JP" altLang="en-US" sz="4400" dirty="0">
                <a:solidFill>
                  <a:schemeClr val="bg1"/>
                </a:solidFill>
                <a:effectLst/>
                <a:latin typeface="HGP行書体" panose="03000600000000000000" pitchFamily="66" charset="-128"/>
                <a:ea typeface="HGP行書体" panose="03000600000000000000" pitchFamily="66" charset="-128"/>
              </a:rPr>
              <a:t>増加</a:t>
            </a:r>
            <a:r>
              <a:rPr kumimoji="1" lang="en-US" altLang="ja-JP" sz="4400" dirty="0">
                <a:solidFill>
                  <a:schemeClr val="bg1"/>
                </a:solidFill>
                <a:effectLst/>
                <a:latin typeface="HGP行書体" panose="03000600000000000000" pitchFamily="66" charset="-128"/>
                <a:ea typeface="HGP行書体" panose="03000600000000000000" pitchFamily="66" charset="-128"/>
              </a:rPr>
              <a:t>!!</a:t>
            </a:r>
            <a:endParaRPr kumimoji="1" lang="ja-JP" altLang="en-US" sz="1200" dirty="0">
              <a:solidFill>
                <a:schemeClr val="bg1"/>
              </a:solidFill>
              <a:effectLst/>
              <a:latin typeface="HGP行書体" panose="03000600000000000000" pitchFamily="66" charset="-128"/>
              <a:ea typeface="HGP行書体" panose="03000600000000000000" pitchFamily="66" charset="-128"/>
            </a:endParaRPr>
          </a:p>
        </p:txBody>
      </p:sp>
      <p:sp>
        <p:nvSpPr>
          <p:cNvPr id="18" name="矢印: 下 17">
            <a:extLst>
              <a:ext uri="{FF2B5EF4-FFF2-40B4-BE49-F238E27FC236}">
                <a16:creationId xmlns:a16="http://schemas.microsoft.com/office/drawing/2014/main" id="{D24070AC-C5F0-A1F3-F636-5B073C15BCA7}"/>
              </a:ext>
            </a:extLst>
          </p:cNvPr>
          <p:cNvSpPr/>
          <p:nvPr/>
        </p:nvSpPr>
        <p:spPr>
          <a:xfrm>
            <a:off x="1696718" y="7018423"/>
            <a:ext cx="268744" cy="496285"/>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20" name="テキスト ボックス 19">
            <a:extLst>
              <a:ext uri="{FF2B5EF4-FFF2-40B4-BE49-F238E27FC236}">
                <a16:creationId xmlns:a16="http://schemas.microsoft.com/office/drawing/2014/main" id="{499A63D7-A24E-6A13-CF05-098F9C5AF2D0}"/>
              </a:ext>
            </a:extLst>
          </p:cNvPr>
          <p:cNvSpPr txBox="1"/>
          <p:nvPr/>
        </p:nvSpPr>
        <p:spPr>
          <a:xfrm>
            <a:off x="608782" y="7507588"/>
            <a:ext cx="3657600" cy="1015663"/>
          </a:xfrm>
          <a:prstGeom prst="rect">
            <a:avLst/>
          </a:prstGeom>
          <a:noFill/>
        </p:spPr>
        <p:txBody>
          <a:bodyPr wrap="square">
            <a:spAutoFit/>
          </a:bodyPr>
          <a:lstStyle/>
          <a:p>
            <a:r>
              <a:rPr lang="ja-JP" altLang="en-US" sz="6000" dirty="0">
                <a:solidFill>
                  <a:schemeClr val="bg1"/>
                </a:solidFill>
                <a:effectLst>
                  <a:glow rad="63500">
                    <a:schemeClr val="accent1">
                      <a:lumMod val="60000"/>
                      <a:lumOff val="40000"/>
                    </a:schemeClr>
                  </a:glow>
                </a:effectLst>
                <a:latin typeface="HGP行書体" panose="03000600000000000000" pitchFamily="66" charset="-128"/>
                <a:ea typeface="HGP行書体" panose="03000600000000000000" pitchFamily="66" charset="-128"/>
              </a:rPr>
              <a:t>爽快感</a:t>
            </a:r>
            <a:endParaRPr lang="ja-JP" altLang="en-US" sz="6000" dirty="0">
              <a:solidFill>
                <a:schemeClr val="bg1"/>
              </a:solidFill>
              <a:effectLst>
                <a:glow rad="63500">
                  <a:schemeClr val="accent1">
                    <a:lumMod val="60000"/>
                    <a:lumOff val="40000"/>
                  </a:schemeClr>
                </a:glow>
              </a:effectLst>
            </a:endParaRPr>
          </a:p>
        </p:txBody>
      </p:sp>
      <p:sp>
        <p:nvSpPr>
          <p:cNvPr id="21" name="テキスト ボックス 20">
            <a:extLst>
              <a:ext uri="{FF2B5EF4-FFF2-40B4-BE49-F238E27FC236}">
                <a16:creationId xmlns:a16="http://schemas.microsoft.com/office/drawing/2014/main" id="{AEA9F9F4-1AEA-3B39-D7E7-1D8475AC272C}"/>
              </a:ext>
            </a:extLst>
          </p:cNvPr>
          <p:cNvSpPr txBox="1"/>
          <p:nvPr/>
        </p:nvSpPr>
        <p:spPr>
          <a:xfrm>
            <a:off x="2817273" y="7344321"/>
            <a:ext cx="3464560" cy="1200329"/>
          </a:xfrm>
          <a:prstGeom prst="rect">
            <a:avLst/>
          </a:prstGeom>
          <a:noFill/>
        </p:spPr>
        <p:txBody>
          <a:bodyPr wrap="square" rtlCol="0">
            <a:spAutoFit/>
          </a:bodyPr>
          <a:lstStyle/>
          <a:p>
            <a:pPr algn="ctr"/>
            <a:r>
              <a:rPr kumimoji="1" lang="ja-JP" altLang="en-US" sz="7200" dirty="0">
                <a:solidFill>
                  <a:schemeClr val="bg1"/>
                </a:solidFill>
                <a:effectLst/>
                <a:latin typeface="HGP行書体" panose="03000600000000000000" pitchFamily="66" charset="-128"/>
                <a:ea typeface="HGP行書体" panose="03000600000000000000" pitchFamily="66" charset="-128"/>
              </a:rPr>
              <a:t>増加</a:t>
            </a:r>
            <a:r>
              <a:rPr kumimoji="1" lang="en-US" altLang="ja-JP" sz="7200" dirty="0">
                <a:solidFill>
                  <a:schemeClr val="bg1"/>
                </a:solidFill>
                <a:effectLst/>
                <a:latin typeface="HGP行書体" panose="03000600000000000000" pitchFamily="66" charset="-128"/>
                <a:ea typeface="HGP行書体" panose="03000600000000000000" pitchFamily="66" charset="-128"/>
              </a:rPr>
              <a:t>!!</a:t>
            </a:r>
            <a:endParaRPr kumimoji="1" lang="ja-JP" altLang="en-US" sz="2400" dirty="0">
              <a:solidFill>
                <a:schemeClr val="bg1"/>
              </a:solidFill>
              <a:effectLst/>
              <a:latin typeface="HGP行書体" panose="03000600000000000000" pitchFamily="66" charset="-128"/>
              <a:ea typeface="HGP行書体" panose="03000600000000000000" pitchFamily="66" charset="-128"/>
            </a:endParaRPr>
          </a:p>
        </p:txBody>
      </p:sp>
      <p:sp>
        <p:nvSpPr>
          <p:cNvPr id="3" name="テキスト ボックス 2">
            <a:extLst>
              <a:ext uri="{FF2B5EF4-FFF2-40B4-BE49-F238E27FC236}">
                <a16:creationId xmlns:a16="http://schemas.microsoft.com/office/drawing/2014/main" id="{3EEC5D5B-016E-0C80-A898-195F805D4259}"/>
              </a:ext>
            </a:extLst>
          </p:cNvPr>
          <p:cNvSpPr txBox="1"/>
          <p:nvPr/>
        </p:nvSpPr>
        <p:spPr>
          <a:xfrm>
            <a:off x="4041656" y="5082329"/>
            <a:ext cx="2686299" cy="461665"/>
          </a:xfrm>
          <a:prstGeom prst="rect">
            <a:avLst/>
          </a:prstGeom>
          <a:noFill/>
        </p:spPr>
        <p:txBody>
          <a:bodyPr wrap="square" rtlCol="0">
            <a:spAutoFit/>
          </a:bodyPr>
          <a:lstStyle/>
          <a:p>
            <a:pPr algn="ctr"/>
            <a:r>
              <a:rPr kumimoji="1" lang="ja-JP" altLang="en-US" sz="2400" dirty="0">
                <a:solidFill>
                  <a:schemeClr val="bg1"/>
                </a:solidFill>
                <a:effectLst>
                  <a:glow rad="101600">
                    <a:srgbClr val="FF0000"/>
                  </a:glow>
                </a:effectLst>
                <a:latin typeface="HGP行書体" panose="03000600000000000000" pitchFamily="66" charset="-128"/>
                <a:ea typeface="HGP行書体" panose="03000600000000000000" pitchFamily="66" charset="-128"/>
              </a:rPr>
              <a:t>詳しくは動画を参照</a:t>
            </a:r>
          </a:p>
        </p:txBody>
      </p:sp>
      <p:sp>
        <p:nvSpPr>
          <p:cNvPr id="9" name="テキスト ボックス 8">
            <a:extLst>
              <a:ext uri="{FF2B5EF4-FFF2-40B4-BE49-F238E27FC236}">
                <a16:creationId xmlns:a16="http://schemas.microsoft.com/office/drawing/2014/main" id="{2F3CB138-B72D-4F4B-C43A-2DAE58262823}"/>
              </a:ext>
            </a:extLst>
          </p:cNvPr>
          <p:cNvSpPr txBox="1"/>
          <p:nvPr/>
        </p:nvSpPr>
        <p:spPr>
          <a:xfrm>
            <a:off x="2202083" y="8414966"/>
            <a:ext cx="2453833" cy="523220"/>
          </a:xfrm>
          <a:prstGeom prst="rect">
            <a:avLst/>
          </a:prstGeom>
          <a:noFill/>
        </p:spPr>
        <p:txBody>
          <a:bodyPr wrap="square" rtlCol="0">
            <a:spAutoFit/>
          </a:bodyPr>
          <a:lstStyle/>
          <a:p>
            <a:pPr algn="ctr"/>
            <a:r>
              <a:rPr kumimoji="1" lang="en-US" altLang="ja-JP" sz="2800" dirty="0">
                <a:solidFill>
                  <a:schemeClr val="bg1"/>
                </a:solidFill>
                <a:latin typeface="HGP行書体" panose="03000600000000000000" pitchFamily="66" charset="-128"/>
                <a:ea typeface="HGP行書体" panose="03000600000000000000" pitchFamily="66" charset="-128"/>
              </a:rPr>
              <a:t>-</a:t>
            </a:r>
            <a:r>
              <a:rPr kumimoji="1" lang="ja-JP" altLang="en-US" sz="2800" dirty="0">
                <a:solidFill>
                  <a:schemeClr val="bg1"/>
                </a:solidFill>
                <a:latin typeface="HGP行書体" panose="03000600000000000000" pitchFamily="66" charset="-128"/>
                <a:ea typeface="HGP行書体" panose="03000600000000000000" pitchFamily="66" charset="-128"/>
              </a:rPr>
              <a:t> １８ </a:t>
            </a:r>
            <a:r>
              <a:rPr kumimoji="1" lang="en-US" altLang="ja-JP" sz="2800" dirty="0">
                <a:solidFill>
                  <a:schemeClr val="bg1"/>
                </a:solidFill>
                <a:latin typeface="HGP行書体" panose="03000600000000000000" pitchFamily="66" charset="-128"/>
                <a:ea typeface="HGP行書体" panose="03000600000000000000" pitchFamily="66" charset="-128"/>
              </a:rPr>
              <a:t>-</a:t>
            </a:r>
            <a:endParaRPr kumimoji="1" lang="ja-JP" altLang="en-US" sz="2800" dirty="0">
              <a:solidFill>
                <a:schemeClr val="bg1"/>
              </a:solidFill>
              <a:latin typeface="HGP行書体" panose="03000600000000000000" pitchFamily="66" charset="-128"/>
              <a:ea typeface="HGP行書体" panose="03000600000000000000" pitchFamily="66" charset="-128"/>
            </a:endParaRPr>
          </a:p>
        </p:txBody>
      </p:sp>
      <p:sp>
        <p:nvSpPr>
          <p:cNvPr id="17" name="テキスト ボックス 16">
            <a:extLst>
              <a:ext uri="{FF2B5EF4-FFF2-40B4-BE49-F238E27FC236}">
                <a16:creationId xmlns:a16="http://schemas.microsoft.com/office/drawing/2014/main" id="{91F20024-95EF-BB14-AB16-3D517096386E}"/>
              </a:ext>
            </a:extLst>
          </p:cNvPr>
          <p:cNvSpPr txBox="1"/>
          <p:nvPr/>
        </p:nvSpPr>
        <p:spPr>
          <a:xfrm>
            <a:off x="130039" y="8390271"/>
            <a:ext cx="6597917" cy="461665"/>
          </a:xfrm>
          <a:prstGeom prst="rect">
            <a:avLst/>
          </a:prstGeom>
          <a:noFill/>
        </p:spPr>
        <p:txBody>
          <a:bodyPr wrap="square" rtlCol="0">
            <a:spAutoFit/>
          </a:bodyPr>
          <a:lstStyle/>
          <a:p>
            <a:pPr algn="ct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previousslide">
                  <a:extLst>
                    <a:ext uri="{A12FA001-AC4F-418D-AE19-62706E023703}">
                      <ahyp:hlinkClr xmlns:ahyp="http://schemas.microsoft.com/office/drawing/2018/hyperlinkcolor" val="tx"/>
                    </a:ext>
                  </a:extLst>
                </a:hlinkClick>
              </a:rPr>
              <a:t>前のページへ</a:t>
            </a:r>
            <a:r>
              <a:rPr kumimoji="1" lang="ja-JP" altLang="en-US" sz="2400" dirty="0">
                <a:solidFill>
                  <a:schemeClr val="bg1"/>
                </a:solidFill>
                <a:latin typeface="HGP行書体" panose="03000600000000000000" pitchFamily="66" charset="-128"/>
                <a:ea typeface="HGP行書体" panose="03000600000000000000" pitchFamily="66" charset="-128"/>
              </a:rPr>
              <a:t>　　　　　　　　　　　　　　　</a:t>
            </a: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nextslide">
                  <a:extLst>
                    <a:ext uri="{A12FA001-AC4F-418D-AE19-62706E023703}">
                      <ahyp:hlinkClr xmlns:ahyp="http://schemas.microsoft.com/office/drawing/2018/hyperlinkcolor" val="tx"/>
                    </a:ext>
                  </a:extLst>
                </a:hlinkClick>
              </a:rPr>
              <a:t>次のページへ</a:t>
            </a:r>
            <a:endParaRPr kumimoji="1" lang="ja-JP" altLang="en-US" sz="2400" u="sng" dirty="0">
              <a:solidFill>
                <a:schemeClr val="bg1"/>
              </a:solidFill>
              <a:latin typeface="HGP行書体" panose="03000600000000000000" pitchFamily="66" charset="-128"/>
              <a:ea typeface="HGP行書体" panose="03000600000000000000" pitchFamily="66" charset="-128"/>
            </a:endParaRPr>
          </a:p>
        </p:txBody>
      </p:sp>
      <p:sp>
        <p:nvSpPr>
          <p:cNvPr id="19" name="タイトル 7">
            <a:extLst>
              <a:ext uri="{FF2B5EF4-FFF2-40B4-BE49-F238E27FC236}">
                <a16:creationId xmlns:a16="http://schemas.microsoft.com/office/drawing/2014/main" id="{1945CEA2-222D-2094-10A6-BC082F3E2090}"/>
              </a:ext>
            </a:extLst>
          </p:cNvPr>
          <p:cNvSpPr>
            <a:spLocks noGrp="1"/>
          </p:cNvSpPr>
          <p:nvPr>
            <p:ph type="ctrTitle"/>
          </p:nvPr>
        </p:nvSpPr>
        <p:spPr>
          <a:xfrm>
            <a:off x="-6639789" y="1557444"/>
            <a:ext cx="5829300" cy="3183467"/>
          </a:xfrm>
        </p:spPr>
        <p:txBody>
          <a:bodyPr/>
          <a:lstStyle/>
          <a:p>
            <a:r>
              <a:rPr lang="ja-JP" altLang="en-US" dirty="0">
                <a:latin typeface="HGP行書体" panose="03000600000000000000" pitchFamily="66" charset="-128"/>
                <a:ea typeface="HGP行書体" panose="03000600000000000000" pitchFamily="66" charset="-128"/>
              </a:rPr>
              <a:t>こだわり②</a:t>
            </a:r>
          </a:p>
        </p:txBody>
      </p:sp>
    </p:spTree>
    <p:extLst>
      <p:ext uri="{BB962C8B-B14F-4D97-AF65-F5344CB8AC3E}">
        <p14:creationId xmlns:p14="http://schemas.microsoft.com/office/powerpoint/2010/main" val="2788713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B9E21"/>
        </a:solidFill>
        <a:effectLst/>
      </p:bgPr>
    </p:bg>
    <p:spTree>
      <p:nvGrpSpPr>
        <p:cNvPr id="1" name="">
          <a:extLst>
            <a:ext uri="{FF2B5EF4-FFF2-40B4-BE49-F238E27FC236}">
              <a16:creationId xmlns:a16="http://schemas.microsoft.com/office/drawing/2014/main" id="{51D4F452-A201-CF84-AC38-D7C2AF499D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AFF873D-9B8D-691B-10D4-79DB923375F2}"/>
              </a:ext>
            </a:extLst>
          </p:cNvPr>
          <p:cNvSpPr>
            <a:spLocks noGrp="1"/>
          </p:cNvSpPr>
          <p:nvPr>
            <p:ph type="ctrTitle"/>
          </p:nvPr>
        </p:nvSpPr>
        <p:spPr>
          <a:xfrm>
            <a:off x="-6633310" y="3231922"/>
            <a:ext cx="5829300" cy="3183467"/>
          </a:xfrm>
        </p:spPr>
        <p:txBody>
          <a:bodyPr/>
          <a:lstStyle/>
          <a:p>
            <a:r>
              <a:rPr lang="ja-JP" altLang="en-US" dirty="0">
                <a:latin typeface="HGP行書体" panose="03000600000000000000" pitchFamily="66" charset="-128"/>
                <a:ea typeface="HGP行書体" panose="03000600000000000000" pitchFamily="66" charset="-128"/>
              </a:rPr>
              <a:t>さいご</a:t>
            </a:r>
            <a:r>
              <a:rPr kumimoji="1" lang="ja-JP" altLang="en-US" dirty="0">
                <a:latin typeface="HGP行書体" panose="03000600000000000000" pitchFamily="66" charset="-128"/>
                <a:ea typeface="HGP行書体" panose="03000600000000000000" pitchFamily="66" charset="-128"/>
              </a:rPr>
              <a:t>に</a:t>
            </a:r>
          </a:p>
        </p:txBody>
      </p:sp>
      <p:sp>
        <p:nvSpPr>
          <p:cNvPr id="3" name="字幕 2">
            <a:extLst>
              <a:ext uri="{FF2B5EF4-FFF2-40B4-BE49-F238E27FC236}">
                <a16:creationId xmlns:a16="http://schemas.microsoft.com/office/drawing/2014/main" id="{C1AD0AA3-66A0-0216-EF9A-05E632877111}"/>
              </a:ext>
            </a:extLst>
          </p:cNvPr>
          <p:cNvSpPr>
            <a:spLocks noGrp="1"/>
          </p:cNvSpPr>
          <p:nvPr>
            <p:ph type="subTitle" idx="1"/>
          </p:nvPr>
        </p:nvSpPr>
        <p:spPr/>
        <p:txBody>
          <a:bodyPr/>
          <a:lstStyle/>
          <a:p>
            <a:endParaRPr kumimoji="1" lang="ja-JP" altLang="en-US"/>
          </a:p>
        </p:txBody>
      </p:sp>
      <p:pic>
        <p:nvPicPr>
          <p:cNvPr id="4" name="Picture 2">
            <a:extLst>
              <a:ext uri="{FF2B5EF4-FFF2-40B4-BE49-F238E27FC236}">
                <a16:creationId xmlns:a16="http://schemas.microsoft.com/office/drawing/2014/main" id="{70420F42-88CD-3FA6-FE80-3F3715D4C5EE}"/>
              </a:ext>
            </a:extLst>
          </p:cNvPr>
          <p:cNvPicPr>
            <a:picLocks noGrp="1" noRot="1" noChangeAspect="1" noMove="1" noResize="1" noEditPoints="1" noAdjustHandles="1" noChangeArrowheads="1" noChangeShapeType="1" noCrop="1"/>
          </p:cNvPicPr>
          <p:nvPr/>
        </p:nvPicPr>
        <p:blipFill rotWithShape="1">
          <a:blip r:embed="rId2">
            <a:alphaModFix/>
            <a:extLst>
              <a:ext uri="{28A0092B-C50C-407E-A947-70E740481C1C}">
                <a14:useLocalDpi xmlns:a14="http://schemas.microsoft.com/office/drawing/2010/main" val="0"/>
              </a:ext>
            </a:extLst>
          </a:blip>
          <a:srcRect l="12445" t="7888" r="12586" b="7876"/>
          <a:stretch>
            <a:fillRect/>
          </a:stretch>
        </p:blipFill>
        <p:spPr bwMode="auto">
          <a:xfrm rot="16200000">
            <a:off x="-1143001" y="1142998"/>
            <a:ext cx="9144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1">
            <a:extLst>
              <a:ext uri="{FF2B5EF4-FFF2-40B4-BE49-F238E27FC236}">
                <a16:creationId xmlns:a16="http://schemas.microsoft.com/office/drawing/2014/main" id="{21604DD8-AA47-B2B3-9B23-2272ADA59BE2}"/>
              </a:ext>
            </a:extLst>
          </p:cNvPr>
          <p:cNvSpPr txBox="1">
            <a:spLocks/>
          </p:cNvSpPr>
          <p:nvPr/>
        </p:nvSpPr>
        <p:spPr>
          <a:xfrm>
            <a:off x="352734" y="2061332"/>
            <a:ext cx="6858002" cy="1894056"/>
          </a:xfrm>
          <a:prstGeom prst="rect">
            <a:avLst/>
          </a:prstGeom>
        </p:spPr>
        <p:txBody>
          <a:bodyPr vert="horz" lIns="91441" tIns="45721" rIns="91441" bIns="45721" rtlCol="0" anchor="b">
            <a:noAutofit/>
          </a:bodyPr>
          <a:lstStyle>
            <a:lvl1pPr algn="ctr" defTabSz="914400" rtl="0" eaLnBrk="1" latinLnBrk="0" hangingPunct="1">
              <a:lnSpc>
                <a:spcPct val="110000"/>
              </a:lnSpc>
              <a:spcBef>
                <a:spcPct val="0"/>
              </a:spcBef>
              <a:buNone/>
              <a:defRPr sz="2800" kern="1200" cap="all" spc="390" baseline="0">
                <a:solidFill>
                  <a:schemeClr val="tx2"/>
                </a:solidFill>
                <a:latin typeface="+mj-lt"/>
                <a:ea typeface="+mj-ea"/>
                <a:cs typeface="+mj-cs"/>
              </a:defRPr>
            </a:lvl1pPr>
          </a:lstStyle>
          <a:p>
            <a:pPr algn="l"/>
            <a:r>
              <a:rPr lang="ja-JP" altLang="en-US" sz="4400" cap="none" dirty="0">
                <a:solidFill>
                  <a:schemeClr val="bg1"/>
                </a:solidFill>
                <a:latin typeface="HGP行書体" panose="03000600000000000000" pitchFamily="66" charset="-128"/>
                <a:ea typeface="HGP行書体" panose="03000600000000000000" pitchFamily="66" charset="-128"/>
                <a:cs typeface="ADLaM Display" panose="02010000000000000000" pitchFamily="2" charset="0"/>
              </a:rPr>
              <a:t>　ご覧いただき</a:t>
            </a:r>
            <a:endParaRPr lang="en-US" altLang="ja-JP" sz="4400" cap="none" dirty="0">
              <a:solidFill>
                <a:schemeClr val="bg1"/>
              </a:solidFill>
              <a:latin typeface="HGP行書体" panose="03000600000000000000" pitchFamily="66" charset="-128"/>
              <a:ea typeface="HGP行書体" panose="03000600000000000000" pitchFamily="66" charset="-128"/>
              <a:cs typeface="ADLaM Display" panose="02010000000000000000" pitchFamily="2" charset="0"/>
            </a:endParaRPr>
          </a:p>
          <a:p>
            <a:pPr algn="l"/>
            <a:r>
              <a:rPr lang="ja-JP" altLang="en-US" sz="4400" cap="none" dirty="0">
                <a:solidFill>
                  <a:schemeClr val="bg1"/>
                </a:solidFill>
                <a:latin typeface="HGP行書体" panose="03000600000000000000" pitchFamily="66" charset="-128"/>
                <a:ea typeface="HGP行書体" panose="03000600000000000000" pitchFamily="66" charset="-128"/>
                <a:cs typeface="ADLaM Display" panose="02010000000000000000" pitchFamily="2" charset="0"/>
              </a:rPr>
              <a:t>　　ありがとうございました</a:t>
            </a:r>
            <a:endParaRPr lang="en-US" altLang="ja-JP" sz="4400" cap="none" dirty="0">
              <a:solidFill>
                <a:schemeClr val="bg1"/>
              </a:solidFill>
              <a:latin typeface="HGP行書体" panose="03000600000000000000" pitchFamily="66" charset="-128"/>
              <a:ea typeface="HGP行書体" panose="03000600000000000000" pitchFamily="66" charset="-128"/>
              <a:cs typeface="ADLaM Display" panose="02010000000000000000" pitchFamily="2" charset="0"/>
            </a:endParaRPr>
          </a:p>
        </p:txBody>
      </p:sp>
      <p:sp>
        <p:nvSpPr>
          <p:cNvPr id="6" name="字幕 4">
            <a:extLst>
              <a:ext uri="{FF2B5EF4-FFF2-40B4-BE49-F238E27FC236}">
                <a16:creationId xmlns:a16="http://schemas.microsoft.com/office/drawing/2014/main" id="{AE6E6BD6-F737-C5A9-583E-11162F4045E2}"/>
              </a:ext>
            </a:extLst>
          </p:cNvPr>
          <p:cNvSpPr txBox="1">
            <a:spLocks/>
          </p:cNvSpPr>
          <p:nvPr/>
        </p:nvSpPr>
        <p:spPr>
          <a:xfrm>
            <a:off x="276847" y="5139720"/>
            <a:ext cx="6152529" cy="1275669"/>
          </a:xfrm>
          <a:prstGeom prst="rect">
            <a:avLst/>
          </a:prstGeom>
        </p:spPr>
        <p:txBody>
          <a:bodyPr vert="horz" lIns="91441" tIns="45721" rIns="91441" bIns="45721" rtlCol="0" anchor="t">
            <a:normAutofit/>
          </a:bodyPr>
          <a:lstStyle>
            <a:lvl1pPr marL="0" indent="0" algn="ctr" defTabSz="914400" rtl="0" eaLnBrk="1" latinLnBrk="0" hangingPunct="1">
              <a:lnSpc>
                <a:spcPct val="100000"/>
              </a:lnSpc>
              <a:spcBef>
                <a:spcPts val="1000"/>
              </a:spcBef>
              <a:buFontTx/>
              <a:buNone/>
              <a:defRPr sz="2000" kern="1200" spc="50">
                <a:solidFill>
                  <a:schemeClr val="tx2"/>
                </a:solidFill>
                <a:latin typeface="+mn-lt"/>
                <a:ea typeface="+mn-ea"/>
                <a:cs typeface="+mn-cs"/>
              </a:defRPr>
            </a:lvl1pPr>
            <a:lvl2pPr marL="457200" indent="0" algn="ctr" defTabSz="914400" rtl="0" eaLnBrk="1" latinLnBrk="0" hangingPunct="1">
              <a:lnSpc>
                <a:spcPct val="113000"/>
              </a:lnSpc>
              <a:spcBef>
                <a:spcPts val="500"/>
              </a:spcBef>
              <a:buSzPct val="85000"/>
              <a:buFont typeface="Arial" panose="020B0604020202020204" pitchFamily="34" charset="0"/>
              <a:buNone/>
              <a:defRPr sz="2000" kern="1200" spc="50">
                <a:solidFill>
                  <a:schemeClr val="tx2"/>
                </a:solidFill>
                <a:latin typeface="+mn-lt"/>
                <a:ea typeface="+mn-ea"/>
                <a:cs typeface="+mn-cs"/>
              </a:defRPr>
            </a:lvl2pPr>
            <a:lvl3pPr marL="914400" indent="0" algn="ctr" defTabSz="914400" rtl="0" eaLnBrk="1" latinLnBrk="0" hangingPunct="1">
              <a:lnSpc>
                <a:spcPct val="113000"/>
              </a:lnSpc>
              <a:spcBef>
                <a:spcPts val="500"/>
              </a:spcBef>
              <a:buFontTx/>
              <a:buNone/>
              <a:defRPr sz="1800" kern="1200" spc="50">
                <a:solidFill>
                  <a:schemeClr val="tx2"/>
                </a:solidFill>
                <a:latin typeface="+mn-lt"/>
                <a:ea typeface="+mn-ea"/>
                <a:cs typeface="+mn-cs"/>
              </a:defRPr>
            </a:lvl3pPr>
            <a:lvl4pPr marL="1371600" indent="0" algn="ctr" defTabSz="914400" rtl="0" eaLnBrk="1" latinLnBrk="0" hangingPunct="1">
              <a:lnSpc>
                <a:spcPct val="113000"/>
              </a:lnSpc>
              <a:spcBef>
                <a:spcPts val="500"/>
              </a:spcBef>
              <a:buFont typeface="Arial" panose="020B0604020202020204" pitchFamily="34" charset="0"/>
              <a:buNone/>
              <a:defRPr sz="1600" kern="1200" spc="50">
                <a:solidFill>
                  <a:schemeClr val="tx2"/>
                </a:solidFill>
                <a:latin typeface="+mn-lt"/>
                <a:ea typeface="+mn-ea"/>
                <a:cs typeface="+mn-cs"/>
              </a:defRPr>
            </a:lvl4pPr>
            <a:lvl5pPr marL="1828800" indent="0" algn="ctr" defTabSz="914400" rtl="0" eaLnBrk="1" latinLnBrk="0" hangingPunct="1">
              <a:lnSpc>
                <a:spcPct val="113000"/>
              </a:lnSpc>
              <a:spcBef>
                <a:spcPts val="500"/>
              </a:spcBef>
              <a:buFontTx/>
              <a:buNone/>
              <a:defRPr sz="1600" kern="1200" spc="5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ja-JP" altLang="en-US" sz="5400" dirty="0">
                <a:solidFill>
                  <a:schemeClr val="bg1"/>
                </a:solidFill>
                <a:latin typeface="HGS行書体" panose="03000600000000000000" pitchFamily="66" charset="-128"/>
                <a:ea typeface="HGS行書体" panose="03000600000000000000" pitchFamily="66" charset="-128"/>
              </a:rPr>
              <a:t>西口 煌大</a:t>
            </a:r>
            <a:endParaRPr lang="en-US" altLang="ja-JP" sz="5400" dirty="0">
              <a:latin typeface="HGS行書体" panose="03000600000000000000" pitchFamily="66" charset="-128"/>
              <a:ea typeface="HGS行書体" panose="03000600000000000000" pitchFamily="66" charset="-128"/>
            </a:endParaRPr>
          </a:p>
        </p:txBody>
      </p:sp>
      <p:sp>
        <p:nvSpPr>
          <p:cNvPr id="9" name="テキスト ボックス 8">
            <a:extLst>
              <a:ext uri="{FF2B5EF4-FFF2-40B4-BE49-F238E27FC236}">
                <a16:creationId xmlns:a16="http://schemas.microsoft.com/office/drawing/2014/main" id="{669A78B5-E31E-E67C-C5FD-CCE0AD8229D5}"/>
              </a:ext>
            </a:extLst>
          </p:cNvPr>
          <p:cNvSpPr txBox="1"/>
          <p:nvPr/>
        </p:nvSpPr>
        <p:spPr>
          <a:xfrm>
            <a:off x="2202083" y="8414966"/>
            <a:ext cx="2453833" cy="523220"/>
          </a:xfrm>
          <a:prstGeom prst="rect">
            <a:avLst/>
          </a:prstGeom>
          <a:noFill/>
        </p:spPr>
        <p:txBody>
          <a:bodyPr wrap="square" rtlCol="0">
            <a:spAutoFit/>
          </a:bodyPr>
          <a:lstStyle/>
          <a:p>
            <a:pPr algn="ctr"/>
            <a:r>
              <a:rPr kumimoji="1" lang="en-US" altLang="ja-JP" sz="2800" dirty="0">
                <a:solidFill>
                  <a:schemeClr val="bg1"/>
                </a:solidFill>
                <a:latin typeface="HGP行書体" panose="03000600000000000000" pitchFamily="66" charset="-128"/>
                <a:ea typeface="HGP行書体" panose="03000600000000000000" pitchFamily="66" charset="-128"/>
              </a:rPr>
              <a:t>-</a:t>
            </a:r>
            <a:r>
              <a:rPr kumimoji="1" lang="ja-JP" altLang="en-US" sz="2800" dirty="0">
                <a:solidFill>
                  <a:schemeClr val="bg1"/>
                </a:solidFill>
                <a:latin typeface="HGP行書体" panose="03000600000000000000" pitchFamily="66" charset="-128"/>
                <a:ea typeface="HGP行書体" panose="03000600000000000000" pitchFamily="66" charset="-128"/>
              </a:rPr>
              <a:t> １９ </a:t>
            </a:r>
            <a:r>
              <a:rPr kumimoji="1" lang="en-US" altLang="ja-JP" sz="2800" dirty="0">
                <a:solidFill>
                  <a:schemeClr val="bg1"/>
                </a:solidFill>
                <a:latin typeface="HGP行書体" panose="03000600000000000000" pitchFamily="66" charset="-128"/>
                <a:ea typeface="HGP行書体" panose="03000600000000000000" pitchFamily="66" charset="-128"/>
              </a:rPr>
              <a:t>-</a:t>
            </a:r>
            <a:endParaRPr kumimoji="1" lang="ja-JP" altLang="en-US" sz="2800" dirty="0">
              <a:solidFill>
                <a:schemeClr val="bg1"/>
              </a:solidFill>
              <a:latin typeface="HGP行書体" panose="03000600000000000000" pitchFamily="66" charset="-128"/>
              <a:ea typeface="HGP行書体" panose="03000600000000000000" pitchFamily="66" charset="-128"/>
            </a:endParaRPr>
          </a:p>
        </p:txBody>
      </p:sp>
      <p:sp>
        <p:nvSpPr>
          <p:cNvPr id="8" name="テキスト ボックス 7">
            <a:extLst>
              <a:ext uri="{FF2B5EF4-FFF2-40B4-BE49-F238E27FC236}">
                <a16:creationId xmlns:a16="http://schemas.microsoft.com/office/drawing/2014/main" id="{D038CF9B-AADB-5254-B79B-791C0AFC1C11}"/>
              </a:ext>
            </a:extLst>
          </p:cNvPr>
          <p:cNvSpPr txBox="1"/>
          <p:nvPr/>
        </p:nvSpPr>
        <p:spPr>
          <a:xfrm>
            <a:off x="130039" y="8390271"/>
            <a:ext cx="6597917" cy="461665"/>
          </a:xfrm>
          <a:prstGeom prst="rect">
            <a:avLst/>
          </a:prstGeom>
          <a:noFill/>
        </p:spPr>
        <p:txBody>
          <a:bodyPr wrap="square" rtlCol="0">
            <a:spAutoFit/>
          </a:bodyPr>
          <a:lstStyle/>
          <a:p>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previousslide">
                  <a:extLst>
                    <a:ext uri="{A12FA001-AC4F-418D-AE19-62706E023703}">
                      <ahyp:hlinkClr xmlns:ahyp="http://schemas.microsoft.com/office/drawing/2018/hyperlinkcolor" val="tx"/>
                    </a:ext>
                  </a:extLst>
                </a:hlinkClick>
              </a:rPr>
              <a:t>前のページへ</a:t>
            </a:r>
            <a:r>
              <a:rPr kumimoji="1" lang="ja-JP" altLang="en-US" sz="2400" dirty="0">
                <a:solidFill>
                  <a:schemeClr val="bg1"/>
                </a:solidFill>
                <a:latin typeface="HGP行書体" panose="03000600000000000000" pitchFamily="66" charset="-128"/>
                <a:ea typeface="HGP行書体" panose="03000600000000000000" pitchFamily="66" charset="-128"/>
              </a:rPr>
              <a:t>　　　　　　　　　　　　　　</a:t>
            </a:r>
            <a:endParaRPr kumimoji="1" lang="ja-JP" altLang="en-US" sz="2400" u="sng" dirty="0">
              <a:solidFill>
                <a:schemeClr val="bg1"/>
              </a:solidFill>
              <a:latin typeface="HGP行書体" panose="03000600000000000000" pitchFamily="66" charset="-128"/>
              <a:ea typeface="HGP行書体" panose="03000600000000000000" pitchFamily="66" charset="-128"/>
            </a:endParaRPr>
          </a:p>
        </p:txBody>
      </p:sp>
      <p:pic>
        <p:nvPicPr>
          <p:cNvPr id="10" name="図 9" descr="スーツを着た少年&#10;&#10;AI 生成コンテンツは誤りを含む可能性があります。">
            <a:extLst>
              <a:ext uri="{FF2B5EF4-FFF2-40B4-BE49-F238E27FC236}">
                <a16:creationId xmlns:a16="http://schemas.microsoft.com/office/drawing/2014/main" id="{34C9DBB6-9EE4-E763-35EC-328366981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9754" y="4579725"/>
            <a:ext cx="1219622" cy="1727619"/>
          </a:xfrm>
          <a:prstGeom prst="rect">
            <a:avLst/>
          </a:prstGeom>
          <a:effectLst>
            <a:glow rad="355600">
              <a:srgbClr val="FF0000">
                <a:alpha val="93000"/>
              </a:srgbClr>
            </a:glow>
          </a:effectLst>
        </p:spPr>
      </p:pic>
      <p:pic>
        <p:nvPicPr>
          <p:cNvPr id="11" name="図 10" descr="スーツを着た少年&#10;&#10;AI 生成コンテンツは誤りを含む可能性があります。">
            <a:extLst>
              <a:ext uri="{FF2B5EF4-FFF2-40B4-BE49-F238E27FC236}">
                <a16:creationId xmlns:a16="http://schemas.microsoft.com/office/drawing/2014/main" id="{CF8E7652-198B-B719-D37E-6FEF7A86B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4" y="4565004"/>
            <a:ext cx="1219622" cy="1727619"/>
          </a:xfrm>
          <a:prstGeom prst="rect">
            <a:avLst/>
          </a:prstGeom>
          <a:effectLst>
            <a:glow rad="355600">
              <a:schemeClr val="accent4">
                <a:lumMod val="60000"/>
                <a:lumOff val="40000"/>
              </a:schemeClr>
            </a:glow>
          </a:effectLst>
        </p:spPr>
      </p:pic>
    </p:spTree>
    <p:extLst>
      <p:ext uri="{BB962C8B-B14F-4D97-AF65-F5344CB8AC3E}">
        <p14:creationId xmlns:p14="http://schemas.microsoft.com/office/powerpoint/2010/main" val="2790523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DDFC"/>
        </a:solidFill>
        <a:effectLst/>
      </p:bgPr>
    </p:bg>
    <p:spTree>
      <p:nvGrpSpPr>
        <p:cNvPr id="1" name="">
          <a:extLst>
            <a:ext uri="{FF2B5EF4-FFF2-40B4-BE49-F238E27FC236}">
              <a16:creationId xmlns:a16="http://schemas.microsoft.com/office/drawing/2014/main" id="{9746A81F-9842-9465-078B-0CFB2B36E9DA}"/>
            </a:ext>
          </a:extLst>
        </p:cNvPr>
        <p:cNvGrpSpPr/>
        <p:nvPr/>
      </p:nvGrpSpPr>
      <p:grpSpPr>
        <a:xfrm>
          <a:off x="0" y="0"/>
          <a:ext cx="0" cy="0"/>
          <a:chOff x="0" y="0"/>
          <a:chExt cx="0" cy="0"/>
        </a:xfrm>
      </p:grpSpPr>
      <p:pic>
        <p:nvPicPr>
          <p:cNvPr id="13" name="Picture 2">
            <a:extLst>
              <a:ext uri="{FF2B5EF4-FFF2-40B4-BE49-F238E27FC236}">
                <a16:creationId xmlns:a16="http://schemas.microsoft.com/office/drawing/2014/main" id="{8F0BD4BA-0BA2-C200-0DEE-AD2E8A4AE3C5}"/>
              </a:ext>
            </a:extLst>
          </p:cNvPr>
          <p:cNvPicPr>
            <a:picLocks noGrp="1" noRot="1" noMove="1" noResize="1" noEditPoints="1" noAdjustHandles="1" noChangeArrowheads="1" noChangeShapeType="1" noCrop="1"/>
          </p:cNvPicPr>
          <p:nvPr/>
        </p:nvPicPr>
        <p:blipFill rotWithShape="1">
          <a:blip r:embed="rId2">
            <a:alphaModFix/>
            <a:extLst>
              <a:ext uri="{28A0092B-C50C-407E-A947-70E740481C1C}">
                <a14:useLocalDpi xmlns:a14="http://schemas.microsoft.com/office/drawing/2010/main" val="0"/>
              </a:ext>
            </a:extLst>
          </a:blip>
          <a:srcRect l="12445" t="7888" r="12586" b="7876"/>
          <a:stretch>
            <a:fillRect/>
          </a:stretch>
        </p:blipFill>
        <p:spPr bwMode="auto">
          <a:xfrm rot="16200000">
            <a:off x="-1143001" y="1142998"/>
            <a:ext cx="9144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0" name="タイトル 1">
            <a:extLst>
              <a:ext uri="{FF2B5EF4-FFF2-40B4-BE49-F238E27FC236}">
                <a16:creationId xmlns:a16="http://schemas.microsoft.com/office/drawing/2014/main" id="{FDE43B56-67E1-46FE-F85A-7434FA9DE1A3}"/>
              </a:ext>
            </a:extLst>
          </p:cNvPr>
          <p:cNvSpPr txBox="1">
            <a:spLocks/>
          </p:cNvSpPr>
          <p:nvPr/>
        </p:nvSpPr>
        <p:spPr>
          <a:xfrm>
            <a:off x="1119582" y="767762"/>
            <a:ext cx="4618836" cy="1275669"/>
          </a:xfrm>
          <a:prstGeom prst="rect">
            <a:avLst/>
          </a:prstGeom>
        </p:spPr>
        <p:txBody>
          <a:bodyPr vert="horz" lIns="91440" tIns="45721" rIns="91440" bIns="45721" rtlCol="0" anchor="b">
            <a:norm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r>
              <a:rPr lang="en-US" altLang="ja-JP" sz="6600" dirty="0">
                <a:solidFill>
                  <a:schemeClr val="bg1"/>
                </a:solidFill>
                <a:latin typeface="HGP行書体" panose="03000600000000000000" pitchFamily="66" charset="-128"/>
                <a:ea typeface="HGP行書体" panose="03000600000000000000" pitchFamily="66" charset="-128"/>
              </a:rPr>
              <a:t>CONTENTS</a:t>
            </a:r>
          </a:p>
        </p:txBody>
      </p:sp>
      <p:sp>
        <p:nvSpPr>
          <p:cNvPr id="11" name="字幕 4">
            <a:extLst>
              <a:ext uri="{FF2B5EF4-FFF2-40B4-BE49-F238E27FC236}">
                <a16:creationId xmlns:a16="http://schemas.microsoft.com/office/drawing/2014/main" id="{46044FB8-9A33-049C-E698-46393645E4F3}"/>
              </a:ext>
            </a:extLst>
          </p:cNvPr>
          <p:cNvSpPr>
            <a:spLocks noGrp="1"/>
          </p:cNvSpPr>
          <p:nvPr>
            <p:ph type="subTitle" idx="1"/>
          </p:nvPr>
        </p:nvSpPr>
        <p:spPr>
          <a:xfrm>
            <a:off x="130039" y="2337801"/>
            <a:ext cx="6363531" cy="4022288"/>
          </a:xfrm>
        </p:spPr>
        <p:txBody>
          <a:bodyPr vert="horz" lIns="91440" tIns="45721" rIns="91440" bIns="45721" rtlCol="0" anchor="t">
            <a:normAutofit/>
          </a:bodyPr>
          <a:lstStyle/>
          <a:p>
            <a:pPr algn="l"/>
            <a:r>
              <a:rPr lang="ja-JP" altLang="en-US" sz="5200" dirty="0">
                <a:solidFill>
                  <a:schemeClr val="bg1"/>
                </a:solidFill>
                <a:effectLst>
                  <a:outerShdw blurRad="50800" dist="38100" dir="2700000" algn="tl" rotWithShape="0">
                    <a:prstClr val="black">
                      <a:alpha val="40000"/>
                    </a:prstClr>
                  </a:outerShdw>
                </a:effectLst>
                <a:latin typeface="HGP行書体" panose="03000600000000000000" pitchFamily="66" charset="-128"/>
                <a:ea typeface="HGP行書体" panose="03000600000000000000" pitchFamily="66" charset="-128"/>
                <a:hlinkClick r:id="rId3" action="ppaction://hlinksldjump">
                  <a:extLst>
                    <a:ext uri="{A12FA001-AC4F-418D-AE19-62706E023703}">
                      <ahyp:hlinkClr xmlns:ahyp="http://schemas.microsoft.com/office/drawing/2018/hyperlinkcolor" val="tx"/>
                    </a:ext>
                  </a:extLst>
                </a:hlinkClick>
              </a:rPr>
              <a:t>１</a:t>
            </a:r>
            <a:r>
              <a:rPr lang="en-US" altLang="ja-JP" sz="5200" dirty="0">
                <a:solidFill>
                  <a:schemeClr val="bg1"/>
                </a:solidFill>
                <a:effectLst>
                  <a:outerShdw blurRad="50800" dist="38100" dir="2700000" algn="tl" rotWithShape="0">
                    <a:prstClr val="black">
                      <a:alpha val="40000"/>
                    </a:prstClr>
                  </a:outerShdw>
                </a:effectLst>
                <a:latin typeface="HGP行書体" panose="03000600000000000000" pitchFamily="66" charset="-128"/>
                <a:ea typeface="HGP行書体" panose="03000600000000000000" pitchFamily="66" charset="-128"/>
                <a:hlinkClick r:id="rId3" action="ppaction://hlinksldjump">
                  <a:extLst>
                    <a:ext uri="{A12FA001-AC4F-418D-AE19-62706E023703}">
                      <ahyp:hlinkClr xmlns:ahyp="http://schemas.microsoft.com/office/drawing/2018/hyperlinkcolor" val="tx"/>
                    </a:ext>
                  </a:extLst>
                </a:hlinkClick>
              </a:rPr>
              <a:t>.</a:t>
            </a:r>
            <a:r>
              <a:rPr lang="ja-JP" altLang="en-US" sz="5200" dirty="0">
                <a:solidFill>
                  <a:schemeClr val="bg1"/>
                </a:solidFill>
                <a:effectLst>
                  <a:outerShdw blurRad="50800" dist="38100" dir="2700000" algn="tl" rotWithShape="0">
                    <a:prstClr val="black">
                      <a:alpha val="40000"/>
                    </a:prstClr>
                  </a:outerShdw>
                </a:effectLst>
                <a:latin typeface="HGP行書体" panose="03000600000000000000" pitchFamily="66" charset="-128"/>
                <a:ea typeface="HGP行書体" panose="03000600000000000000" pitchFamily="66" charset="-128"/>
                <a:hlinkClick r:id="rId3" action="ppaction://hlinksldjump">
                  <a:extLst>
                    <a:ext uri="{A12FA001-AC4F-418D-AE19-62706E023703}">
                      <ahyp:hlinkClr xmlns:ahyp="http://schemas.microsoft.com/office/drawing/2018/hyperlinkcolor" val="tx"/>
                    </a:ext>
                  </a:extLst>
                </a:hlinkClick>
              </a:rPr>
              <a:t>プロフィール</a:t>
            </a:r>
            <a:endParaRPr lang="en-US" altLang="ja-JP" sz="5200" dirty="0">
              <a:solidFill>
                <a:schemeClr val="bg1"/>
              </a:solidFill>
              <a:effectLst>
                <a:outerShdw blurRad="50800" dist="38100" dir="2700000" algn="tl" rotWithShape="0">
                  <a:prstClr val="black">
                    <a:alpha val="40000"/>
                  </a:prstClr>
                </a:outerShdw>
              </a:effectLst>
              <a:latin typeface="HGP行書体" panose="03000600000000000000" pitchFamily="66" charset="-128"/>
              <a:ea typeface="HGP行書体" panose="03000600000000000000" pitchFamily="66" charset="-128"/>
            </a:endParaRPr>
          </a:p>
          <a:p>
            <a:pPr algn="l"/>
            <a:r>
              <a:rPr lang="ja-JP" altLang="en-US" sz="5200" dirty="0">
                <a:solidFill>
                  <a:schemeClr val="bg1"/>
                </a:solidFill>
                <a:effectLst>
                  <a:outerShdw blurRad="50800" dist="38100" dir="2700000" algn="tl" rotWithShape="0">
                    <a:prstClr val="black">
                      <a:alpha val="40000"/>
                    </a:prstClr>
                  </a:outerShdw>
                </a:effectLst>
                <a:latin typeface="HGP行書体" panose="03000600000000000000" pitchFamily="66" charset="-128"/>
                <a:ea typeface="HGP行書体" panose="03000600000000000000" pitchFamily="66" charset="-128"/>
                <a:hlinkClick r:id="rId4" action="ppaction://hlinksldjump">
                  <a:extLst>
                    <a:ext uri="{A12FA001-AC4F-418D-AE19-62706E023703}">
                      <ahyp:hlinkClr xmlns:ahyp="http://schemas.microsoft.com/office/drawing/2018/hyperlinkcolor" val="tx"/>
                    </a:ext>
                  </a:extLst>
                </a:hlinkClick>
              </a:rPr>
              <a:t>２</a:t>
            </a:r>
            <a:r>
              <a:rPr lang="en-US" altLang="ja-JP" sz="5200" dirty="0">
                <a:solidFill>
                  <a:schemeClr val="bg1"/>
                </a:solidFill>
                <a:effectLst>
                  <a:outerShdw blurRad="50800" dist="38100" dir="2700000" algn="tl" rotWithShape="0">
                    <a:prstClr val="black">
                      <a:alpha val="40000"/>
                    </a:prstClr>
                  </a:outerShdw>
                </a:effectLst>
                <a:latin typeface="HGP行書体" panose="03000600000000000000" pitchFamily="66" charset="-128"/>
                <a:ea typeface="HGP行書体" panose="03000600000000000000" pitchFamily="66" charset="-128"/>
                <a:hlinkClick r:id="rId4" action="ppaction://hlinksldjump">
                  <a:extLst>
                    <a:ext uri="{A12FA001-AC4F-418D-AE19-62706E023703}">
                      <ahyp:hlinkClr xmlns:ahyp="http://schemas.microsoft.com/office/drawing/2018/hyperlinkcolor" val="tx"/>
                    </a:ext>
                  </a:extLst>
                </a:hlinkClick>
              </a:rPr>
              <a:t>.</a:t>
            </a:r>
            <a:r>
              <a:rPr lang="ja-JP" altLang="en-US" sz="5200" dirty="0">
                <a:solidFill>
                  <a:schemeClr val="bg1"/>
                </a:solidFill>
                <a:latin typeface="HGP行書体" panose="03000600000000000000" pitchFamily="66" charset="-128"/>
                <a:ea typeface="HGP行書体" panose="03000600000000000000" pitchFamily="66" charset="-128"/>
                <a:hlinkClick r:id="rId4" action="ppaction://hlinksldjump">
                  <a:extLst>
                    <a:ext uri="{A12FA001-AC4F-418D-AE19-62706E023703}">
                      <ahyp:hlinkClr xmlns:ahyp="http://schemas.microsoft.com/office/drawing/2018/hyperlinkcolor" val="tx"/>
                    </a:ext>
                  </a:extLst>
                </a:hlinkClick>
              </a:rPr>
              <a:t>就職作品プロジェクト</a:t>
            </a:r>
            <a:endParaRPr lang="en-US" altLang="ja-JP" sz="5200" dirty="0">
              <a:solidFill>
                <a:schemeClr val="bg1"/>
              </a:solidFill>
              <a:latin typeface="HGP行書体" panose="03000600000000000000" pitchFamily="66" charset="-128"/>
              <a:ea typeface="HGP行書体" panose="03000600000000000000" pitchFamily="66" charset="-128"/>
            </a:endParaRPr>
          </a:p>
          <a:p>
            <a:pPr algn="l"/>
            <a:r>
              <a:rPr lang="ja-JP" altLang="en-US" sz="5200" dirty="0">
                <a:solidFill>
                  <a:schemeClr val="bg1"/>
                </a:solidFill>
                <a:effectLst>
                  <a:outerShdw blurRad="50800" dist="38100" dir="2700000" algn="tl" rotWithShape="0">
                    <a:prstClr val="black">
                      <a:alpha val="40000"/>
                    </a:prstClr>
                  </a:outerShdw>
                </a:effectLst>
                <a:latin typeface="HGP行書体" panose="03000600000000000000" pitchFamily="66" charset="-128"/>
                <a:ea typeface="HGP行書体" panose="03000600000000000000" pitchFamily="66" charset="-128"/>
                <a:hlinkClick r:id="rId5" action="ppaction://hlinksldjump">
                  <a:extLst>
                    <a:ext uri="{A12FA001-AC4F-418D-AE19-62706E023703}">
                      <ahyp:hlinkClr xmlns:ahyp="http://schemas.microsoft.com/office/drawing/2018/hyperlinkcolor" val="tx"/>
                    </a:ext>
                  </a:extLst>
                </a:hlinkClick>
              </a:rPr>
              <a:t>３</a:t>
            </a:r>
            <a:r>
              <a:rPr lang="en-US" altLang="ja-JP" sz="5200" dirty="0">
                <a:solidFill>
                  <a:schemeClr val="bg1"/>
                </a:solidFill>
                <a:effectLst>
                  <a:outerShdw blurRad="50800" dist="38100" dir="2700000" algn="tl" rotWithShape="0">
                    <a:prstClr val="black">
                      <a:alpha val="40000"/>
                    </a:prstClr>
                  </a:outerShdw>
                </a:effectLst>
                <a:latin typeface="HGP行書体" panose="03000600000000000000" pitchFamily="66" charset="-128"/>
                <a:ea typeface="HGP行書体" panose="03000600000000000000" pitchFamily="66" charset="-128"/>
                <a:hlinkClick r:id="rId5" action="ppaction://hlinksldjump">
                  <a:extLst>
                    <a:ext uri="{A12FA001-AC4F-418D-AE19-62706E023703}">
                      <ahyp:hlinkClr xmlns:ahyp="http://schemas.microsoft.com/office/drawing/2018/hyperlinkcolor" val="tx"/>
                    </a:ext>
                  </a:extLst>
                </a:hlinkClick>
              </a:rPr>
              <a:t>.</a:t>
            </a:r>
            <a:r>
              <a:rPr lang="ja-JP" altLang="en-US" sz="5200" dirty="0">
                <a:solidFill>
                  <a:schemeClr val="bg1"/>
                </a:solidFill>
                <a:effectLst>
                  <a:outerShdw blurRad="50800" dist="38100" dir="2700000" algn="tl" rotWithShape="0">
                    <a:prstClr val="black">
                      <a:alpha val="40000"/>
                    </a:prstClr>
                  </a:outerShdw>
                </a:effectLst>
                <a:latin typeface="HGP行書体" panose="03000600000000000000" pitchFamily="66" charset="-128"/>
                <a:ea typeface="HGP行書体" panose="03000600000000000000" pitchFamily="66" charset="-128"/>
                <a:hlinkClick r:id="rId5" action="ppaction://hlinksldjump">
                  <a:extLst>
                    <a:ext uri="{A12FA001-AC4F-418D-AE19-62706E023703}">
                      <ahyp:hlinkClr xmlns:ahyp="http://schemas.microsoft.com/office/drawing/2018/hyperlinkcolor" val="tx"/>
                    </a:ext>
                  </a:extLst>
                </a:hlinkClick>
              </a:rPr>
              <a:t>個人制作実績</a:t>
            </a:r>
            <a:endParaRPr lang="en-US" altLang="ja-JP" sz="5200" dirty="0">
              <a:solidFill>
                <a:schemeClr val="bg1"/>
              </a:solidFill>
              <a:effectLst>
                <a:outerShdw blurRad="50800" dist="38100" dir="2700000" algn="tl" rotWithShape="0">
                  <a:prstClr val="black">
                    <a:alpha val="40000"/>
                  </a:prstClr>
                </a:outerShdw>
              </a:effectLst>
              <a:latin typeface="HGP行書体" panose="03000600000000000000" pitchFamily="66" charset="-128"/>
              <a:ea typeface="HGP行書体" panose="03000600000000000000" pitchFamily="66" charset="-128"/>
            </a:endParaRPr>
          </a:p>
          <a:p>
            <a:pPr algn="just">
              <a:lnSpc>
                <a:spcPct val="110000"/>
              </a:lnSpc>
            </a:pPr>
            <a:r>
              <a:rPr lang="ja-JP" altLang="en-US" sz="5200" dirty="0">
                <a:solidFill>
                  <a:schemeClr val="bg1"/>
                </a:solidFill>
                <a:effectLst>
                  <a:outerShdw blurRad="50800" dist="38100" dir="2700000" algn="tl" rotWithShape="0">
                    <a:prstClr val="black">
                      <a:alpha val="40000"/>
                    </a:prstClr>
                  </a:outerShdw>
                </a:effectLst>
                <a:latin typeface="HGP行書体" panose="03000600000000000000" pitchFamily="66" charset="-128"/>
                <a:ea typeface="HGP行書体" panose="03000600000000000000" pitchFamily="66" charset="-128"/>
                <a:hlinkClick r:id="rId6" action="ppaction://hlinksldjump">
                  <a:extLst>
                    <a:ext uri="{A12FA001-AC4F-418D-AE19-62706E023703}">
                      <ahyp:hlinkClr xmlns:ahyp="http://schemas.microsoft.com/office/drawing/2018/hyperlinkcolor" val="tx"/>
                    </a:ext>
                  </a:extLst>
                </a:hlinkClick>
              </a:rPr>
              <a:t>４</a:t>
            </a:r>
            <a:r>
              <a:rPr lang="en-US" altLang="ja-JP" sz="5200" dirty="0">
                <a:solidFill>
                  <a:schemeClr val="bg1"/>
                </a:solidFill>
                <a:effectLst>
                  <a:outerShdw blurRad="50800" dist="38100" dir="2700000" algn="tl" rotWithShape="0">
                    <a:prstClr val="black">
                      <a:alpha val="40000"/>
                    </a:prstClr>
                  </a:outerShdw>
                </a:effectLst>
                <a:latin typeface="HGP行書体" panose="03000600000000000000" pitchFamily="66" charset="-128"/>
                <a:ea typeface="HGP行書体" panose="03000600000000000000" pitchFamily="66" charset="-128"/>
                <a:hlinkClick r:id="rId6" action="ppaction://hlinksldjump">
                  <a:extLst>
                    <a:ext uri="{A12FA001-AC4F-418D-AE19-62706E023703}">
                      <ahyp:hlinkClr xmlns:ahyp="http://schemas.microsoft.com/office/drawing/2018/hyperlinkcolor" val="tx"/>
                    </a:ext>
                  </a:extLst>
                </a:hlinkClick>
              </a:rPr>
              <a:t>.</a:t>
            </a:r>
            <a:r>
              <a:rPr lang="ja-JP" altLang="en-US" sz="5200" dirty="0">
                <a:solidFill>
                  <a:schemeClr val="bg1"/>
                </a:solidFill>
                <a:effectLst>
                  <a:outerShdw blurRad="50800" dist="38100" dir="2700000" algn="tl" rotWithShape="0">
                    <a:prstClr val="black">
                      <a:alpha val="40000"/>
                    </a:prstClr>
                  </a:outerShdw>
                </a:effectLst>
                <a:latin typeface="HGP行書体" panose="03000600000000000000" pitchFamily="66" charset="-128"/>
                <a:ea typeface="HGP行書体" panose="03000600000000000000" pitchFamily="66" charset="-128"/>
                <a:hlinkClick r:id="rId6" action="ppaction://hlinksldjump">
                  <a:extLst>
                    <a:ext uri="{A12FA001-AC4F-418D-AE19-62706E023703}">
                      <ahyp:hlinkClr xmlns:ahyp="http://schemas.microsoft.com/office/drawing/2018/hyperlinkcolor" val="tx"/>
                    </a:ext>
                  </a:extLst>
                </a:hlinkClick>
              </a:rPr>
              <a:t>さいごに</a:t>
            </a:r>
            <a:endParaRPr lang="en-US" altLang="ja-JP" sz="5200" dirty="0">
              <a:solidFill>
                <a:schemeClr val="bg1"/>
              </a:solidFill>
              <a:effectLst>
                <a:outerShdw blurRad="50800" dist="38100" dir="2700000" algn="tl" rotWithShape="0">
                  <a:prstClr val="black">
                    <a:alpha val="40000"/>
                  </a:prstClr>
                </a:outerShdw>
              </a:effectLst>
              <a:latin typeface="HGP行書体" panose="03000600000000000000" pitchFamily="66" charset="-128"/>
              <a:ea typeface="HGP行書体" panose="03000600000000000000" pitchFamily="66" charset="-128"/>
            </a:endParaRPr>
          </a:p>
          <a:p>
            <a:pPr algn="just">
              <a:lnSpc>
                <a:spcPct val="110000"/>
              </a:lnSpc>
            </a:pPr>
            <a:endParaRPr lang="en-US" altLang="ja-JP" dirty="0"/>
          </a:p>
        </p:txBody>
      </p:sp>
      <p:sp>
        <p:nvSpPr>
          <p:cNvPr id="14" name="テキスト ボックス 13">
            <a:extLst>
              <a:ext uri="{FF2B5EF4-FFF2-40B4-BE49-F238E27FC236}">
                <a16:creationId xmlns:a16="http://schemas.microsoft.com/office/drawing/2014/main" id="{4F17272B-6C66-7B8C-D81A-CDE1CE76290E}"/>
              </a:ext>
            </a:extLst>
          </p:cNvPr>
          <p:cNvSpPr txBox="1"/>
          <p:nvPr/>
        </p:nvSpPr>
        <p:spPr>
          <a:xfrm>
            <a:off x="2202083" y="8414966"/>
            <a:ext cx="2453833" cy="523220"/>
          </a:xfrm>
          <a:prstGeom prst="rect">
            <a:avLst/>
          </a:prstGeom>
          <a:noFill/>
        </p:spPr>
        <p:txBody>
          <a:bodyPr wrap="square" rtlCol="0">
            <a:spAutoFit/>
          </a:bodyPr>
          <a:lstStyle/>
          <a:p>
            <a:pPr algn="ctr"/>
            <a:r>
              <a:rPr kumimoji="1" lang="en-US" altLang="ja-JP" sz="2800" dirty="0">
                <a:solidFill>
                  <a:schemeClr val="bg1"/>
                </a:solidFill>
                <a:latin typeface="HGP行書体" panose="03000600000000000000" pitchFamily="66" charset="-128"/>
                <a:ea typeface="HGP行書体" panose="03000600000000000000" pitchFamily="66" charset="-128"/>
              </a:rPr>
              <a:t>-</a:t>
            </a:r>
            <a:r>
              <a:rPr kumimoji="1" lang="ja-JP" altLang="en-US" sz="2800" dirty="0">
                <a:solidFill>
                  <a:schemeClr val="bg1"/>
                </a:solidFill>
                <a:latin typeface="HGP行書体" panose="03000600000000000000" pitchFamily="66" charset="-128"/>
                <a:ea typeface="HGP行書体" panose="03000600000000000000" pitchFamily="66" charset="-128"/>
              </a:rPr>
              <a:t> ０２ </a:t>
            </a:r>
            <a:r>
              <a:rPr kumimoji="1" lang="en-US" altLang="ja-JP" sz="2800" dirty="0">
                <a:solidFill>
                  <a:schemeClr val="bg1"/>
                </a:solidFill>
                <a:latin typeface="HGP行書体" panose="03000600000000000000" pitchFamily="66" charset="-128"/>
                <a:ea typeface="HGP行書体" panose="03000600000000000000" pitchFamily="66" charset="-128"/>
              </a:rPr>
              <a:t>-</a:t>
            </a:r>
            <a:endParaRPr kumimoji="1" lang="ja-JP" altLang="en-US" sz="2800" dirty="0">
              <a:solidFill>
                <a:schemeClr val="bg1"/>
              </a:solidFill>
              <a:latin typeface="HGP行書体" panose="03000600000000000000" pitchFamily="66" charset="-128"/>
              <a:ea typeface="HGP行書体" panose="03000600000000000000" pitchFamily="66" charset="-128"/>
            </a:endParaRPr>
          </a:p>
        </p:txBody>
      </p:sp>
      <p:sp>
        <p:nvSpPr>
          <p:cNvPr id="9" name="テキスト ボックス 8">
            <a:extLst>
              <a:ext uri="{FF2B5EF4-FFF2-40B4-BE49-F238E27FC236}">
                <a16:creationId xmlns:a16="http://schemas.microsoft.com/office/drawing/2014/main" id="{CE176C7C-4B7E-6C2C-D69E-BFC0BA836B90}"/>
              </a:ext>
            </a:extLst>
          </p:cNvPr>
          <p:cNvSpPr txBox="1"/>
          <p:nvPr/>
        </p:nvSpPr>
        <p:spPr>
          <a:xfrm>
            <a:off x="130039" y="8390271"/>
            <a:ext cx="6597917" cy="461665"/>
          </a:xfrm>
          <a:prstGeom prst="rect">
            <a:avLst/>
          </a:prstGeom>
          <a:noFill/>
        </p:spPr>
        <p:txBody>
          <a:bodyPr wrap="square" rtlCol="0">
            <a:spAutoFit/>
          </a:bodyPr>
          <a:lstStyle/>
          <a:p>
            <a:pPr algn="ct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previousslide">
                  <a:extLst>
                    <a:ext uri="{A12FA001-AC4F-418D-AE19-62706E023703}">
                      <ahyp:hlinkClr xmlns:ahyp="http://schemas.microsoft.com/office/drawing/2018/hyperlinkcolor" val="tx"/>
                    </a:ext>
                  </a:extLst>
                </a:hlinkClick>
              </a:rPr>
              <a:t>前のページへ</a:t>
            </a:r>
            <a:r>
              <a:rPr kumimoji="1" lang="ja-JP" altLang="en-US" sz="2400" dirty="0">
                <a:solidFill>
                  <a:schemeClr val="bg1"/>
                </a:solidFill>
                <a:latin typeface="HGP行書体" panose="03000600000000000000" pitchFamily="66" charset="-128"/>
                <a:ea typeface="HGP行書体" panose="03000600000000000000" pitchFamily="66" charset="-128"/>
              </a:rPr>
              <a:t>　　　　　　　　　　　　　　　</a:t>
            </a: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nextslide">
                  <a:extLst>
                    <a:ext uri="{A12FA001-AC4F-418D-AE19-62706E023703}">
                      <ahyp:hlinkClr xmlns:ahyp="http://schemas.microsoft.com/office/drawing/2018/hyperlinkcolor" val="tx"/>
                    </a:ext>
                  </a:extLst>
                </a:hlinkClick>
              </a:rPr>
              <a:t>次のページへ</a:t>
            </a:r>
            <a:endParaRPr kumimoji="1" lang="ja-JP" altLang="en-US" sz="2400" u="sng" dirty="0">
              <a:solidFill>
                <a:schemeClr val="bg1"/>
              </a:solidFill>
              <a:latin typeface="HGP行書体" panose="03000600000000000000" pitchFamily="66" charset="-128"/>
              <a:ea typeface="HGP行書体" panose="03000600000000000000" pitchFamily="66" charset="-128"/>
            </a:endParaRPr>
          </a:p>
        </p:txBody>
      </p:sp>
      <p:sp>
        <p:nvSpPr>
          <p:cNvPr id="12" name="タイトル 11">
            <a:extLst>
              <a:ext uri="{FF2B5EF4-FFF2-40B4-BE49-F238E27FC236}">
                <a16:creationId xmlns:a16="http://schemas.microsoft.com/office/drawing/2014/main" id="{9F31B4E1-EA3B-9FD3-3B22-DEB62921526E}"/>
              </a:ext>
            </a:extLst>
          </p:cNvPr>
          <p:cNvSpPr>
            <a:spLocks noGrp="1"/>
          </p:cNvSpPr>
          <p:nvPr>
            <p:ph type="ctrTitle"/>
          </p:nvPr>
        </p:nvSpPr>
        <p:spPr>
          <a:xfrm>
            <a:off x="-6362431" y="2305510"/>
            <a:ext cx="5829300" cy="3183467"/>
          </a:xfrm>
        </p:spPr>
        <p:txBody>
          <a:bodyPr/>
          <a:lstStyle/>
          <a:p>
            <a:r>
              <a:rPr lang="ja-JP" altLang="en-US" dirty="0">
                <a:latin typeface="HGP行書体" panose="03000600000000000000" pitchFamily="66" charset="-128"/>
                <a:ea typeface="HGP行書体" panose="03000600000000000000" pitchFamily="66" charset="-128"/>
              </a:rPr>
              <a:t>全体</a:t>
            </a:r>
            <a:r>
              <a:rPr lang="en-US" altLang="ja-JP" dirty="0">
                <a:latin typeface="HGP行書体" panose="03000600000000000000" pitchFamily="66" charset="-128"/>
                <a:ea typeface="HGP行書体" panose="03000600000000000000" pitchFamily="66" charset="-128"/>
              </a:rPr>
              <a:t>:</a:t>
            </a:r>
            <a:r>
              <a:rPr lang="ja-JP" altLang="en-US" dirty="0">
                <a:latin typeface="HGP行書体" panose="03000600000000000000" pitchFamily="66" charset="-128"/>
                <a:ea typeface="HGP行書体" panose="03000600000000000000" pitchFamily="66" charset="-128"/>
              </a:rPr>
              <a:t>目次</a:t>
            </a:r>
          </a:p>
        </p:txBody>
      </p:sp>
    </p:spTree>
    <p:extLst>
      <p:ext uri="{BB962C8B-B14F-4D97-AF65-F5344CB8AC3E}">
        <p14:creationId xmlns:p14="http://schemas.microsoft.com/office/powerpoint/2010/main" val="2706780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69A34-AE15-93C8-D707-782DAB3C1027}"/>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73FE0C1F-FEDA-D8E0-BA86-7DC63D5C6AA7}"/>
              </a:ext>
            </a:extLst>
          </p:cNvPr>
          <p:cNvPicPr>
            <a:picLocks noGrp="1" noRot="1" noChangeAspect="1" noMove="1" noResize="1" noEditPoints="1" noAdjustHandles="1" noChangeArrowheads="1" noChangeShapeType="1" noCrop="1"/>
          </p:cNvPicPr>
          <p:nvPr/>
        </p:nvPicPr>
        <p:blipFill rotWithShape="1">
          <a:blip r:embed="rId2">
            <a:alphaModFix/>
            <a:extLst>
              <a:ext uri="{28A0092B-C50C-407E-A947-70E740481C1C}">
                <a14:useLocalDpi xmlns:a14="http://schemas.microsoft.com/office/drawing/2010/main" val="0"/>
              </a:ext>
            </a:extLst>
          </a:blip>
          <a:srcRect l="12445" t="7888" r="12586" b="7876"/>
          <a:stretch>
            <a:fillRect/>
          </a:stretch>
        </p:blipFill>
        <p:spPr bwMode="auto">
          <a:xfrm rot="16200000">
            <a:off x="-1143001" y="1142998"/>
            <a:ext cx="9144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タイトル 1">
            <a:extLst>
              <a:ext uri="{FF2B5EF4-FFF2-40B4-BE49-F238E27FC236}">
                <a16:creationId xmlns:a16="http://schemas.microsoft.com/office/drawing/2014/main" id="{25CB9FEA-D943-3A75-D6CE-669122B9354B}"/>
              </a:ext>
            </a:extLst>
          </p:cNvPr>
          <p:cNvSpPr txBox="1">
            <a:spLocks/>
          </p:cNvSpPr>
          <p:nvPr/>
        </p:nvSpPr>
        <p:spPr>
          <a:xfrm>
            <a:off x="130039" y="1833571"/>
            <a:ext cx="6597917" cy="1151645"/>
          </a:xfrm>
          <a:prstGeom prst="rect">
            <a:avLst/>
          </a:prstGeom>
        </p:spPr>
        <p:txBody>
          <a:bodyPr vert="horz" lIns="91440" tIns="45721" rIns="91440" bIns="45721" rtlCol="0" anchor="b">
            <a:noAutofit/>
          </a:bodyPr>
          <a:lstStyle>
            <a:lvl1pPr algn="ctr" defTabSz="914400" rtl="0" eaLnBrk="1" latinLnBrk="0" hangingPunct="1">
              <a:lnSpc>
                <a:spcPct val="110000"/>
              </a:lnSpc>
              <a:spcBef>
                <a:spcPct val="0"/>
              </a:spcBef>
              <a:buNone/>
              <a:defRPr sz="2800" kern="1200" cap="all" spc="390" baseline="0">
                <a:solidFill>
                  <a:schemeClr val="tx2"/>
                </a:solidFill>
                <a:latin typeface="+mj-lt"/>
                <a:ea typeface="+mj-ea"/>
                <a:cs typeface="+mj-cs"/>
              </a:defRPr>
            </a:lvl1pPr>
          </a:lstStyle>
          <a:p>
            <a:r>
              <a:rPr lang="ja-JP" altLang="en-US" sz="6000" dirty="0">
                <a:solidFill>
                  <a:schemeClr val="bg1"/>
                </a:solidFill>
                <a:latin typeface="HGP行書体" panose="03000600000000000000" pitchFamily="66" charset="-128"/>
                <a:ea typeface="HGP行書体" panose="03000600000000000000" pitchFamily="66" charset="-128"/>
              </a:rPr>
              <a:t>１</a:t>
            </a:r>
            <a:r>
              <a:rPr lang="en-US" altLang="ja-JP" sz="6000" dirty="0">
                <a:solidFill>
                  <a:schemeClr val="bg1"/>
                </a:solidFill>
                <a:latin typeface="HGP行書体" panose="03000600000000000000" pitchFamily="66" charset="-128"/>
                <a:ea typeface="HGP行書体" panose="03000600000000000000" pitchFamily="66" charset="-128"/>
              </a:rPr>
              <a:t>.</a:t>
            </a:r>
            <a:r>
              <a:rPr lang="ja-JP" altLang="en-US" sz="6000" dirty="0">
                <a:solidFill>
                  <a:schemeClr val="bg1"/>
                </a:solidFill>
                <a:latin typeface="HGP行書体" panose="03000600000000000000" pitchFamily="66" charset="-128"/>
                <a:ea typeface="HGP行書体" panose="03000600000000000000" pitchFamily="66" charset="-128"/>
              </a:rPr>
              <a:t>プロフィール</a:t>
            </a:r>
            <a:endParaRPr lang="en-US" altLang="ja-JP" sz="6000" dirty="0">
              <a:solidFill>
                <a:schemeClr val="bg1"/>
              </a:solidFill>
              <a:latin typeface="HGP行書体" panose="03000600000000000000" pitchFamily="66" charset="-128"/>
              <a:ea typeface="HGP行書体" panose="03000600000000000000" pitchFamily="66" charset="-128"/>
            </a:endParaRPr>
          </a:p>
        </p:txBody>
      </p:sp>
      <p:sp>
        <p:nvSpPr>
          <p:cNvPr id="3" name="テキスト ボックス 2">
            <a:extLst>
              <a:ext uri="{FF2B5EF4-FFF2-40B4-BE49-F238E27FC236}">
                <a16:creationId xmlns:a16="http://schemas.microsoft.com/office/drawing/2014/main" id="{B8B00FB1-8026-A31F-14C1-D1EDBD42A862}"/>
              </a:ext>
            </a:extLst>
          </p:cNvPr>
          <p:cNvSpPr txBox="1"/>
          <p:nvPr/>
        </p:nvSpPr>
        <p:spPr>
          <a:xfrm>
            <a:off x="940522" y="3294725"/>
            <a:ext cx="4976952" cy="2554545"/>
          </a:xfrm>
          <a:prstGeom prst="rect">
            <a:avLst/>
          </a:prstGeom>
          <a:noFill/>
        </p:spPr>
        <p:txBody>
          <a:bodyPr wrap="square" rtlCol="0">
            <a:spAutoFit/>
          </a:bodyPr>
          <a:lstStyle/>
          <a:p>
            <a:r>
              <a:rPr kumimoji="1" lang="ja-JP" altLang="en-US" sz="4000" dirty="0">
                <a:solidFill>
                  <a:schemeClr val="bg1"/>
                </a:solidFill>
                <a:latin typeface="HGP行書体" panose="03000600000000000000" pitchFamily="66" charset="-128"/>
                <a:ea typeface="HGP行書体" panose="03000600000000000000" pitchFamily="66" charset="-128"/>
              </a:rPr>
              <a:t>其の一、自己紹介</a:t>
            </a:r>
            <a:endParaRPr kumimoji="1" lang="en-US" altLang="ja-JP" sz="4000" dirty="0">
              <a:solidFill>
                <a:schemeClr val="bg1"/>
              </a:solidFill>
              <a:latin typeface="HGP行書体" panose="03000600000000000000" pitchFamily="66" charset="-128"/>
              <a:ea typeface="HGP行書体" panose="03000600000000000000" pitchFamily="66" charset="-128"/>
            </a:endParaRPr>
          </a:p>
          <a:p>
            <a:r>
              <a:rPr kumimoji="1" lang="en-US" altLang="ja-JP" sz="4000" dirty="0">
                <a:solidFill>
                  <a:schemeClr val="bg1"/>
                </a:solidFill>
                <a:latin typeface="HGP行書体" panose="03000600000000000000" pitchFamily="66" charset="-128"/>
                <a:ea typeface="HGP行書体" panose="03000600000000000000" pitchFamily="66" charset="-128"/>
              </a:rPr>
              <a:t>		|- </a:t>
            </a:r>
            <a:r>
              <a:rPr kumimoji="1" lang="ja-JP" altLang="en-US" sz="4000" dirty="0">
                <a:solidFill>
                  <a:schemeClr val="bg1"/>
                </a:solidFill>
                <a:latin typeface="HGP行書体" panose="03000600000000000000" pitchFamily="66" charset="-128"/>
                <a:ea typeface="HGP行書体" panose="03000600000000000000" pitchFamily="66" charset="-128"/>
                <a:hlinkClick r:id="rId3" action="ppaction://hlinksldjump">
                  <a:extLst>
                    <a:ext uri="{A12FA001-AC4F-418D-AE19-62706E023703}">
                      <ahyp:hlinkClr xmlns:ahyp="http://schemas.microsoft.com/office/drawing/2018/hyperlinkcolor" val="tx"/>
                    </a:ext>
                  </a:extLst>
                </a:hlinkClick>
              </a:rPr>
              <a:t>プロフィール</a:t>
            </a:r>
            <a:endParaRPr kumimoji="1" lang="en-US" altLang="ja-JP" sz="4000" dirty="0">
              <a:solidFill>
                <a:schemeClr val="bg1"/>
              </a:solidFill>
              <a:latin typeface="HGP行書体" panose="03000600000000000000" pitchFamily="66" charset="-128"/>
              <a:ea typeface="HGP行書体" panose="03000600000000000000" pitchFamily="66" charset="-128"/>
            </a:endParaRPr>
          </a:p>
          <a:p>
            <a:r>
              <a:rPr kumimoji="1" lang="en-US" altLang="ja-JP" sz="4000" dirty="0">
                <a:solidFill>
                  <a:schemeClr val="bg1"/>
                </a:solidFill>
                <a:latin typeface="HGP行書体" panose="03000600000000000000" pitchFamily="66" charset="-128"/>
                <a:ea typeface="HGP行書体" panose="03000600000000000000" pitchFamily="66" charset="-128"/>
              </a:rPr>
              <a:t>		|-		</a:t>
            </a:r>
            <a:r>
              <a:rPr kumimoji="1" lang="ja-JP" altLang="en-US" sz="4000" dirty="0">
                <a:solidFill>
                  <a:schemeClr val="bg1"/>
                </a:solidFill>
                <a:latin typeface="HGP行書体" panose="03000600000000000000" pitchFamily="66" charset="-128"/>
                <a:ea typeface="HGP行書体" panose="03000600000000000000" pitchFamily="66" charset="-128"/>
                <a:hlinkClick r:id="rId3" action="ppaction://hlinksldjump">
                  <a:extLst>
                    <a:ext uri="{A12FA001-AC4F-418D-AE19-62706E023703}">
                      <ahyp:hlinkClr xmlns:ahyp="http://schemas.microsoft.com/office/drawing/2018/hyperlinkcolor" val="tx"/>
                    </a:ext>
                  </a:extLst>
                </a:hlinkClick>
              </a:rPr>
              <a:t>スキル</a:t>
            </a:r>
            <a:endParaRPr kumimoji="1" lang="en-US" altLang="ja-JP" sz="4000" dirty="0">
              <a:solidFill>
                <a:schemeClr val="bg1"/>
              </a:solidFill>
              <a:latin typeface="HGP行書体" panose="03000600000000000000" pitchFamily="66" charset="-128"/>
              <a:ea typeface="HGP行書体" panose="03000600000000000000" pitchFamily="66" charset="-128"/>
            </a:endParaRPr>
          </a:p>
          <a:p>
            <a:endParaRPr kumimoji="1" lang="en-US" altLang="ja-JP" sz="4000" dirty="0">
              <a:solidFill>
                <a:schemeClr val="bg1"/>
              </a:solidFill>
              <a:latin typeface="HGP行書体" panose="03000600000000000000" pitchFamily="66" charset="-128"/>
              <a:ea typeface="HGP行書体" panose="03000600000000000000" pitchFamily="66" charset="-128"/>
            </a:endParaRPr>
          </a:p>
        </p:txBody>
      </p:sp>
      <p:sp>
        <p:nvSpPr>
          <p:cNvPr id="5" name="テキスト ボックス 4">
            <a:extLst>
              <a:ext uri="{FF2B5EF4-FFF2-40B4-BE49-F238E27FC236}">
                <a16:creationId xmlns:a16="http://schemas.microsoft.com/office/drawing/2014/main" id="{42E70B0C-C3EC-C37E-4C0B-A7A9F8A719E9}"/>
              </a:ext>
            </a:extLst>
          </p:cNvPr>
          <p:cNvSpPr txBox="1"/>
          <p:nvPr/>
        </p:nvSpPr>
        <p:spPr>
          <a:xfrm>
            <a:off x="2202083" y="8414966"/>
            <a:ext cx="2453833" cy="523220"/>
          </a:xfrm>
          <a:prstGeom prst="rect">
            <a:avLst/>
          </a:prstGeom>
          <a:noFill/>
        </p:spPr>
        <p:txBody>
          <a:bodyPr wrap="square" rtlCol="0">
            <a:spAutoFit/>
          </a:bodyPr>
          <a:lstStyle/>
          <a:p>
            <a:pPr algn="ctr"/>
            <a:r>
              <a:rPr kumimoji="1" lang="en-US" altLang="ja-JP" sz="2800" dirty="0">
                <a:solidFill>
                  <a:schemeClr val="bg1"/>
                </a:solidFill>
                <a:latin typeface="HGP行書体" panose="03000600000000000000" pitchFamily="66" charset="-128"/>
                <a:ea typeface="HGP行書体" panose="03000600000000000000" pitchFamily="66" charset="-128"/>
              </a:rPr>
              <a:t>-</a:t>
            </a:r>
            <a:r>
              <a:rPr kumimoji="1" lang="ja-JP" altLang="en-US" sz="2800" dirty="0">
                <a:solidFill>
                  <a:schemeClr val="bg1"/>
                </a:solidFill>
                <a:latin typeface="HGP行書体" panose="03000600000000000000" pitchFamily="66" charset="-128"/>
                <a:ea typeface="HGP行書体" panose="03000600000000000000" pitchFamily="66" charset="-128"/>
              </a:rPr>
              <a:t> ０３ </a:t>
            </a:r>
            <a:r>
              <a:rPr kumimoji="1" lang="en-US" altLang="ja-JP" sz="2800" dirty="0">
                <a:solidFill>
                  <a:schemeClr val="bg1"/>
                </a:solidFill>
                <a:latin typeface="HGP行書体" panose="03000600000000000000" pitchFamily="66" charset="-128"/>
                <a:ea typeface="HGP行書体" panose="03000600000000000000" pitchFamily="66" charset="-128"/>
              </a:rPr>
              <a:t>-</a:t>
            </a:r>
            <a:endParaRPr kumimoji="1" lang="ja-JP" altLang="en-US" sz="2800" dirty="0">
              <a:solidFill>
                <a:schemeClr val="bg1"/>
              </a:solidFill>
              <a:latin typeface="HGP行書体" panose="03000600000000000000" pitchFamily="66" charset="-128"/>
              <a:ea typeface="HGP行書体" panose="03000600000000000000" pitchFamily="66" charset="-128"/>
            </a:endParaRPr>
          </a:p>
        </p:txBody>
      </p:sp>
      <p:sp>
        <p:nvSpPr>
          <p:cNvPr id="6" name="テキスト ボックス 5">
            <a:extLst>
              <a:ext uri="{FF2B5EF4-FFF2-40B4-BE49-F238E27FC236}">
                <a16:creationId xmlns:a16="http://schemas.microsoft.com/office/drawing/2014/main" id="{C7FE7478-F13B-D5D4-FF4C-3FD0BC202717}"/>
              </a:ext>
            </a:extLst>
          </p:cNvPr>
          <p:cNvSpPr txBox="1"/>
          <p:nvPr/>
        </p:nvSpPr>
        <p:spPr>
          <a:xfrm>
            <a:off x="130039" y="8390271"/>
            <a:ext cx="6597917" cy="461665"/>
          </a:xfrm>
          <a:prstGeom prst="rect">
            <a:avLst/>
          </a:prstGeom>
          <a:noFill/>
        </p:spPr>
        <p:txBody>
          <a:bodyPr wrap="square" rtlCol="0">
            <a:spAutoFit/>
          </a:bodyPr>
          <a:lstStyle/>
          <a:p>
            <a:pPr algn="ct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previousslide">
                  <a:extLst>
                    <a:ext uri="{A12FA001-AC4F-418D-AE19-62706E023703}">
                      <ahyp:hlinkClr xmlns:ahyp="http://schemas.microsoft.com/office/drawing/2018/hyperlinkcolor" val="tx"/>
                    </a:ext>
                  </a:extLst>
                </a:hlinkClick>
              </a:rPr>
              <a:t>前のページへ</a:t>
            </a:r>
            <a:r>
              <a:rPr kumimoji="1" lang="ja-JP" altLang="en-US" sz="2400" dirty="0">
                <a:solidFill>
                  <a:schemeClr val="bg1"/>
                </a:solidFill>
                <a:latin typeface="HGP行書体" panose="03000600000000000000" pitchFamily="66" charset="-128"/>
                <a:ea typeface="HGP行書体" panose="03000600000000000000" pitchFamily="66" charset="-128"/>
              </a:rPr>
              <a:t>　　　　　　　　　　　　　　　</a:t>
            </a: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nextslide">
                  <a:extLst>
                    <a:ext uri="{A12FA001-AC4F-418D-AE19-62706E023703}">
                      <ahyp:hlinkClr xmlns:ahyp="http://schemas.microsoft.com/office/drawing/2018/hyperlinkcolor" val="tx"/>
                    </a:ext>
                  </a:extLst>
                </a:hlinkClick>
              </a:rPr>
              <a:t>次のページへ</a:t>
            </a:r>
            <a:endParaRPr kumimoji="1" lang="ja-JP" altLang="en-US" sz="2400" u="sng" dirty="0">
              <a:solidFill>
                <a:schemeClr val="bg1"/>
              </a:solidFill>
              <a:latin typeface="HGP行書体" panose="03000600000000000000" pitchFamily="66" charset="-128"/>
              <a:ea typeface="HGP行書体" panose="03000600000000000000" pitchFamily="66" charset="-128"/>
            </a:endParaRPr>
          </a:p>
        </p:txBody>
      </p:sp>
      <p:sp>
        <p:nvSpPr>
          <p:cNvPr id="8" name="タイトル 7">
            <a:extLst>
              <a:ext uri="{FF2B5EF4-FFF2-40B4-BE49-F238E27FC236}">
                <a16:creationId xmlns:a16="http://schemas.microsoft.com/office/drawing/2014/main" id="{CAA30CA1-7B1F-51F9-EE6B-D5FA12A35EA4}"/>
              </a:ext>
            </a:extLst>
          </p:cNvPr>
          <p:cNvSpPr>
            <a:spLocks noGrp="1"/>
          </p:cNvSpPr>
          <p:nvPr>
            <p:ph type="ctrTitle"/>
          </p:nvPr>
        </p:nvSpPr>
        <p:spPr>
          <a:xfrm>
            <a:off x="-6639789" y="1557444"/>
            <a:ext cx="5829300" cy="3183467"/>
          </a:xfrm>
        </p:spPr>
        <p:txBody>
          <a:bodyPr/>
          <a:lstStyle/>
          <a:p>
            <a:r>
              <a:rPr lang="ja-JP" altLang="en-US" dirty="0">
                <a:latin typeface="HGP行書体" panose="03000600000000000000" pitchFamily="66" charset="-128"/>
                <a:ea typeface="HGP行書体" panose="03000600000000000000" pitchFamily="66" charset="-128"/>
              </a:rPr>
              <a:t>一章</a:t>
            </a:r>
            <a:r>
              <a:rPr lang="en-US" altLang="ja-JP" dirty="0">
                <a:latin typeface="HGP行書体" panose="03000600000000000000" pitchFamily="66" charset="-128"/>
                <a:ea typeface="HGP行書体" panose="03000600000000000000" pitchFamily="66" charset="-128"/>
              </a:rPr>
              <a:t>:</a:t>
            </a:r>
            <a:r>
              <a:rPr lang="ja-JP" altLang="en-US" dirty="0">
                <a:latin typeface="HGP行書体" panose="03000600000000000000" pitchFamily="66" charset="-128"/>
                <a:ea typeface="HGP行書体" panose="03000600000000000000" pitchFamily="66" charset="-128"/>
              </a:rPr>
              <a:t>目次</a:t>
            </a:r>
          </a:p>
        </p:txBody>
      </p:sp>
    </p:spTree>
    <p:extLst>
      <p:ext uri="{BB962C8B-B14F-4D97-AF65-F5344CB8AC3E}">
        <p14:creationId xmlns:p14="http://schemas.microsoft.com/office/powerpoint/2010/main" val="454651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a:extLst>
            <a:ext uri="{FF2B5EF4-FFF2-40B4-BE49-F238E27FC236}">
              <a16:creationId xmlns:a16="http://schemas.microsoft.com/office/drawing/2014/main" id="{070FBE2D-D876-FF90-CEF2-7CC05760A51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43040C6-F5C6-40A5-397E-26E2427B5DE1}"/>
              </a:ext>
            </a:extLst>
          </p:cNvPr>
          <p:cNvSpPr>
            <a:spLocks noGrp="1"/>
          </p:cNvSpPr>
          <p:nvPr>
            <p:ph type="ctrTitle"/>
          </p:nvPr>
        </p:nvSpPr>
        <p:spPr>
          <a:xfrm>
            <a:off x="-6449505" y="1651848"/>
            <a:ext cx="5829300" cy="3183467"/>
          </a:xfrm>
        </p:spPr>
        <p:txBody>
          <a:bodyPr/>
          <a:lstStyle/>
          <a:p>
            <a:r>
              <a:rPr kumimoji="1" lang="ja-JP" altLang="en-US" dirty="0">
                <a:latin typeface="HGP行書体" panose="03000600000000000000" pitchFamily="66" charset="-128"/>
                <a:ea typeface="HGP行書体" panose="03000600000000000000" pitchFamily="66" charset="-128"/>
              </a:rPr>
              <a:t>自己紹介・スキル</a:t>
            </a:r>
          </a:p>
        </p:txBody>
      </p:sp>
      <p:sp>
        <p:nvSpPr>
          <p:cNvPr id="3" name="字幕 2">
            <a:extLst>
              <a:ext uri="{FF2B5EF4-FFF2-40B4-BE49-F238E27FC236}">
                <a16:creationId xmlns:a16="http://schemas.microsoft.com/office/drawing/2014/main" id="{6C22D52B-C32A-D701-D555-1FD8A13BA143}"/>
              </a:ext>
            </a:extLst>
          </p:cNvPr>
          <p:cNvSpPr>
            <a:spLocks noGrp="1"/>
          </p:cNvSpPr>
          <p:nvPr>
            <p:ph type="subTitle" idx="1"/>
          </p:nvPr>
        </p:nvSpPr>
        <p:spPr>
          <a:xfrm>
            <a:off x="245260" y="3721902"/>
            <a:ext cx="5143500" cy="2207683"/>
          </a:xfrm>
        </p:spPr>
        <p:txBody>
          <a:bodyPr/>
          <a:lstStyle/>
          <a:p>
            <a:endParaRPr kumimoji="1" lang="ja-JP" altLang="en-US"/>
          </a:p>
        </p:txBody>
      </p:sp>
      <p:pic>
        <p:nvPicPr>
          <p:cNvPr id="4" name="Picture 2">
            <a:extLst>
              <a:ext uri="{FF2B5EF4-FFF2-40B4-BE49-F238E27FC236}">
                <a16:creationId xmlns:a16="http://schemas.microsoft.com/office/drawing/2014/main" id="{B88AE565-4692-B58B-F89C-867F82E3DC26}"/>
              </a:ext>
            </a:extLst>
          </p:cNvPr>
          <p:cNvPicPr>
            <a:picLocks noGrp="1" noRot="1" noChangeAspect="1" noMove="1" noResize="1" noEditPoints="1" noAdjustHandles="1" noChangeArrowheads="1" noChangeShapeType="1" noCrop="1"/>
          </p:cNvPicPr>
          <p:nvPr/>
        </p:nvPicPr>
        <p:blipFill rotWithShape="1">
          <a:blip r:embed="rId2">
            <a:alphaModFix/>
            <a:extLst>
              <a:ext uri="{28A0092B-C50C-407E-A947-70E740481C1C}">
                <a14:useLocalDpi xmlns:a14="http://schemas.microsoft.com/office/drawing/2010/main" val="0"/>
              </a:ext>
            </a:extLst>
          </a:blip>
          <a:srcRect l="12445" t="7888" r="12586" b="7876"/>
          <a:stretch>
            <a:fillRect/>
          </a:stretch>
        </p:blipFill>
        <p:spPr bwMode="auto">
          <a:xfrm rot="16200000">
            <a:off x="-1143001" y="1142998"/>
            <a:ext cx="9144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B3114B7A-845F-89E9-EB81-5C30890AA81A}"/>
              </a:ext>
            </a:extLst>
          </p:cNvPr>
          <p:cNvSpPr txBox="1"/>
          <p:nvPr/>
        </p:nvSpPr>
        <p:spPr>
          <a:xfrm>
            <a:off x="58188" y="3782730"/>
            <a:ext cx="8390643" cy="1569660"/>
          </a:xfrm>
          <a:prstGeom prst="rect">
            <a:avLst/>
          </a:prstGeom>
          <a:noFill/>
        </p:spPr>
        <p:txBody>
          <a:bodyPr wrap="square" rtlCol="0">
            <a:spAutoFit/>
            <a:scene3d>
              <a:camera prst="obliqueTopRight">
                <a:rot lat="21599992" lon="0" rev="0"/>
              </a:camera>
              <a:lightRig rig="threePt" dir="t"/>
            </a:scene3d>
          </a:bodyPr>
          <a:lstStyle/>
          <a:p>
            <a:r>
              <a:rPr lang="ja-JP" altLang="en-US" sz="4800" dirty="0">
                <a:solidFill>
                  <a:schemeClr val="bg1"/>
                </a:solidFill>
                <a:latin typeface="HGP行書体" panose="03000600000000000000" pitchFamily="66" charset="-128"/>
                <a:ea typeface="HGP行書体" panose="03000600000000000000" pitchFamily="66" charset="-128"/>
              </a:rPr>
              <a:t>「</a:t>
            </a:r>
            <a:r>
              <a:rPr lang="ja-JP" altLang="en-US" sz="4800" dirty="0">
                <a:solidFill>
                  <a:schemeClr val="bg1"/>
                </a:solidFill>
                <a:effectLst>
                  <a:glow rad="139700">
                    <a:schemeClr val="accent2">
                      <a:satMod val="175000"/>
                      <a:alpha val="40000"/>
                    </a:schemeClr>
                  </a:glow>
                </a:effectLst>
                <a:latin typeface="HGP行書体" panose="03000600000000000000" pitchFamily="66" charset="-128"/>
                <a:ea typeface="HGP行書体" panose="03000600000000000000" pitchFamily="66" charset="-128"/>
              </a:rPr>
              <a:t>言語化</a:t>
            </a:r>
            <a:r>
              <a:rPr lang="ja-JP" altLang="en-US" sz="4800" dirty="0">
                <a:solidFill>
                  <a:schemeClr val="bg1"/>
                </a:solidFill>
                <a:latin typeface="HGP行書体" panose="03000600000000000000" pitchFamily="66" charset="-128"/>
                <a:ea typeface="HGP行書体" panose="03000600000000000000" pitchFamily="66" charset="-128"/>
              </a:rPr>
              <a:t>・</a:t>
            </a:r>
            <a:r>
              <a:rPr lang="ja-JP" altLang="en-US" sz="4800" dirty="0">
                <a:solidFill>
                  <a:schemeClr val="bg1"/>
                </a:solidFill>
                <a:effectLst>
                  <a:glow rad="139700">
                    <a:srgbClr val="0070C0">
                      <a:alpha val="40000"/>
                    </a:srgbClr>
                  </a:glow>
                </a:effectLst>
                <a:latin typeface="HGP行書体" panose="03000600000000000000" pitchFamily="66" charset="-128"/>
                <a:ea typeface="HGP行書体" panose="03000600000000000000" pitchFamily="66" charset="-128"/>
              </a:rPr>
              <a:t>概念理解</a:t>
            </a:r>
            <a:r>
              <a:rPr lang="ja-JP" altLang="en-US" sz="4800" dirty="0">
                <a:solidFill>
                  <a:schemeClr val="bg1"/>
                </a:solidFill>
                <a:latin typeface="HGP行書体" panose="03000600000000000000" pitchFamily="66" charset="-128"/>
                <a:ea typeface="HGP行書体" panose="03000600000000000000" pitchFamily="66" charset="-128"/>
              </a:rPr>
              <a:t>に</a:t>
            </a:r>
            <a:br>
              <a:rPr lang="en-US" altLang="ja-JP" sz="4800" dirty="0">
                <a:solidFill>
                  <a:schemeClr val="bg1"/>
                </a:solidFill>
                <a:latin typeface="HGP行書体" panose="03000600000000000000" pitchFamily="66" charset="-128"/>
                <a:ea typeface="HGP行書体" panose="03000600000000000000" pitchFamily="66" charset="-128"/>
              </a:rPr>
            </a:br>
            <a:r>
              <a:rPr lang="en-US" altLang="ja-JP" sz="4800" dirty="0">
                <a:solidFill>
                  <a:schemeClr val="bg1"/>
                </a:solidFill>
                <a:latin typeface="HGP行書体" panose="03000600000000000000" pitchFamily="66" charset="-128"/>
                <a:ea typeface="HGP行書体" panose="03000600000000000000" pitchFamily="66" charset="-128"/>
              </a:rPr>
              <a:t>	 </a:t>
            </a:r>
            <a:r>
              <a:rPr lang="ja-JP" altLang="en-US" sz="4800" dirty="0">
                <a:solidFill>
                  <a:srgbClr val="FFFF00"/>
                </a:solidFill>
                <a:effectLst>
                  <a:glow rad="139700">
                    <a:schemeClr val="tx1">
                      <a:alpha val="40000"/>
                    </a:schemeClr>
                  </a:glow>
                </a:effectLst>
                <a:latin typeface="HGP行書体" panose="03000600000000000000" pitchFamily="66" charset="-128"/>
                <a:ea typeface="HGP行書体" panose="03000600000000000000" pitchFamily="66" charset="-128"/>
              </a:rPr>
              <a:t>神経</a:t>
            </a:r>
            <a:r>
              <a:rPr lang="ja-JP" altLang="en-US" sz="4800" dirty="0">
                <a:solidFill>
                  <a:schemeClr val="bg1"/>
                </a:solidFill>
                <a:latin typeface="HGP行書体" panose="03000600000000000000" pitchFamily="66" charset="-128"/>
                <a:ea typeface="HGP行書体" panose="03000600000000000000" pitchFamily="66" charset="-128"/>
              </a:rPr>
              <a:t>を注ぐプログラマー」</a:t>
            </a:r>
            <a:endParaRPr lang="ja-JP" altLang="en-US" sz="5400" dirty="0">
              <a:solidFill>
                <a:schemeClr val="bg1"/>
              </a:solidFill>
              <a:latin typeface="HGP行書体" panose="03000600000000000000" pitchFamily="66" charset="-128"/>
              <a:ea typeface="HGP行書体" panose="03000600000000000000" pitchFamily="66" charset="-128"/>
            </a:endParaRPr>
          </a:p>
        </p:txBody>
      </p:sp>
      <p:pic>
        <p:nvPicPr>
          <p:cNvPr id="37" name="図 36" descr="スーツを着た少年&#10;&#10;AI 生成コンテンツは誤りを含む可能性があります。">
            <a:extLst>
              <a:ext uri="{FF2B5EF4-FFF2-40B4-BE49-F238E27FC236}">
                <a16:creationId xmlns:a16="http://schemas.microsoft.com/office/drawing/2014/main" id="{84320069-273B-33EB-836A-A5FAF7EFD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03" y="997935"/>
            <a:ext cx="1219622" cy="1727619"/>
          </a:xfrm>
          <a:prstGeom prst="rect">
            <a:avLst/>
          </a:prstGeom>
          <a:effectLst>
            <a:glow rad="355600">
              <a:schemeClr val="bg1"/>
            </a:glow>
          </a:effectLst>
        </p:spPr>
      </p:pic>
      <p:sp>
        <p:nvSpPr>
          <p:cNvPr id="5" name="テキスト ボックス 4">
            <a:extLst>
              <a:ext uri="{FF2B5EF4-FFF2-40B4-BE49-F238E27FC236}">
                <a16:creationId xmlns:a16="http://schemas.microsoft.com/office/drawing/2014/main" id="{37C2DF81-B8FC-B728-A30F-ECA9DC9BB8BA}"/>
              </a:ext>
            </a:extLst>
          </p:cNvPr>
          <p:cNvSpPr txBox="1"/>
          <p:nvPr/>
        </p:nvSpPr>
        <p:spPr>
          <a:xfrm>
            <a:off x="2999856" y="997935"/>
            <a:ext cx="7583815" cy="646331"/>
          </a:xfrm>
          <a:prstGeom prst="rect">
            <a:avLst/>
          </a:prstGeom>
          <a:noFill/>
        </p:spPr>
        <p:txBody>
          <a:bodyPr wrap="square" rtlCol="0">
            <a:spAutoFit/>
          </a:bodyPr>
          <a:lstStyle/>
          <a:p>
            <a:r>
              <a:rPr kumimoji="1" lang="ja-JP" altLang="en-US" sz="3600" dirty="0">
                <a:solidFill>
                  <a:schemeClr val="bg1"/>
                </a:solidFill>
                <a:latin typeface="HGP行書体" panose="03000600000000000000" pitchFamily="66" charset="-128"/>
                <a:ea typeface="HGP行書体" panose="03000600000000000000" pitchFamily="66" charset="-128"/>
              </a:rPr>
              <a:t>西口煌大 </a:t>
            </a:r>
            <a:r>
              <a:rPr kumimoji="1" lang="en-US" altLang="ja-JP" sz="2000" dirty="0">
                <a:solidFill>
                  <a:schemeClr val="bg1"/>
                </a:solidFill>
                <a:latin typeface="HGP行書体" panose="03000600000000000000" pitchFamily="66" charset="-128"/>
                <a:ea typeface="HGP行書体" panose="03000600000000000000" pitchFamily="66" charset="-128"/>
              </a:rPr>
              <a:t>Nishiguchi Kouta</a:t>
            </a:r>
            <a:endParaRPr kumimoji="1" lang="ja-JP" altLang="en-US" dirty="0">
              <a:solidFill>
                <a:schemeClr val="bg1"/>
              </a:solidFill>
              <a:latin typeface="HGP行書体" panose="03000600000000000000" pitchFamily="66" charset="-128"/>
              <a:ea typeface="HGP行書体" panose="03000600000000000000" pitchFamily="66" charset="-128"/>
            </a:endParaRPr>
          </a:p>
        </p:txBody>
      </p:sp>
      <p:sp>
        <p:nvSpPr>
          <p:cNvPr id="6" name="テキスト ボックス 5">
            <a:extLst>
              <a:ext uri="{FF2B5EF4-FFF2-40B4-BE49-F238E27FC236}">
                <a16:creationId xmlns:a16="http://schemas.microsoft.com/office/drawing/2014/main" id="{79FC2209-1D3A-762E-99EC-DD07F49EF883}"/>
              </a:ext>
            </a:extLst>
          </p:cNvPr>
          <p:cNvSpPr txBox="1"/>
          <p:nvPr/>
        </p:nvSpPr>
        <p:spPr>
          <a:xfrm>
            <a:off x="3081765" y="1654998"/>
            <a:ext cx="3025871" cy="830997"/>
          </a:xfrm>
          <a:prstGeom prst="rect">
            <a:avLst/>
          </a:prstGeom>
          <a:noFill/>
        </p:spPr>
        <p:txBody>
          <a:bodyPr wrap="square" rtlCol="0">
            <a:spAutoFit/>
          </a:bodyPr>
          <a:lstStyle/>
          <a:p>
            <a:r>
              <a:rPr kumimoji="1" lang="en-US" altLang="ja-JP" sz="2400" dirty="0">
                <a:solidFill>
                  <a:schemeClr val="bg1"/>
                </a:solidFill>
                <a:latin typeface="HGP行書体" panose="03000600000000000000" pitchFamily="66" charset="-128"/>
                <a:ea typeface="HGP行書体" panose="03000600000000000000" pitchFamily="66" charset="-128"/>
              </a:rPr>
              <a:t>2004</a:t>
            </a:r>
            <a:r>
              <a:rPr kumimoji="1" lang="ja-JP" altLang="en-US" sz="2400" dirty="0">
                <a:solidFill>
                  <a:schemeClr val="bg1"/>
                </a:solidFill>
                <a:latin typeface="HGP行書体" panose="03000600000000000000" pitchFamily="66" charset="-128"/>
                <a:ea typeface="HGP行書体" panose="03000600000000000000" pitchFamily="66" charset="-128"/>
              </a:rPr>
              <a:t>年</a:t>
            </a:r>
            <a:r>
              <a:rPr kumimoji="1" lang="en-US" altLang="ja-JP" sz="2400" dirty="0">
                <a:solidFill>
                  <a:schemeClr val="bg1"/>
                </a:solidFill>
                <a:latin typeface="HGP行書体" panose="03000600000000000000" pitchFamily="66" charset="-128"/>
                <a:ea typeface="HGP行書体" panose="03000600000000000000" pitchFamily="66" charset="-128"/>
              </a:rPr>
              <a:t>11</a:t>
            </a:r>
            <a:r>
              <a:rPr kumimoji="1" lang="ja-JP" altLang="en-US" sz="2400" dirty="0">
                <a:solidFill>
                  <a:schemeClr val="bg1"/>
                </a:solidFill>
                <a:latin typeface="HGP行書体" panose="03000600000000000000" pitchFamily="66" charset="-128"/>
                <a:ea typeface="HGP行書体" panose="03000600000000000000" pitchFamily="66" charset="-128"/>
              </a:rPr>
              <a:t>月</a:t>
            </a:r>
            <a:r>
              <a:rPr kumimoji="1" lang="en-US" altLang="ja-JP" sz="2400" dirty="0">
                <a:solidFill>
                  <a:schemeClr val="bg1"/>
                </a:solidFill>
                <a:latin typeface="HGP行書体" panose="03000600000000000000" pitchFamily="66" charset="-128"/>
                <a:ea typeface="HGP行書体" panose="03000600000000000000" pitchFamily="66" charset="-128"/>
              </a:rPr>
              <a:t>19</a:t>
            </a:r>
            <a:r>
              <a:rPr kumimoji="1" lang="ja-JP" altLang="en-US" sz="2400" dirty="0">
                <a:solidFill>
                  <a:schemeClr val="bg1"/>
                </a:solidFill>
                <a:latin typeface="HGP行書体" panose="03000600000000000000" pitchFamily="66" charset="-128"/>
                <a:ea typeface="HGP行書体" panose="03000600000000000000" pitchFamily="66" charset="-128"/>
              </a:rPr>
              <a:t>日生まれ</a:t>
            </a:r>
            <a:endParaRPr kumimoji="1" lang="en-US" altLang="ja-JP" sz="2400" dirty="0">
              <a:solidFill>
                <a:schemeClr val="bg1"/>
              </a:solidFill>
              <a:latin typeface="HGP行書体" panose="03000600000000000000" pitchFamily="66" charset="-128"/>
              <a:ea typeface="HGP行書体" panose="03000600000000000000" pitchFamily="66" charset="-128"/>
            </a:endParaRPr>
          </a:p>
          <a:p>
            <a:pPr algn="ctr"/>
            <a:r>
              <a:rPr kumimoji="1" lang="en-US" altLang="ja-JP" sz="2400" dirty="0">
                <a:solidFill>
                  <a:schemeClr val="bg1"/>
                </a:solidFill>
                <a:latin typeface="HGP行書体" panose="03000600000000000000" pitchFamily="66" charset="-128"/>
                <a:ea typeface="HGP行書体" panose="03000600000000000000" pitchFamily="66" charset="-128"/>
              </a:rPr>
              <a:t>20</a:t>
            </a:r>
            <a:r>
              <a:rPr kumimoji="1" lang="ja-JP" altLang="en-US" sz="2400" dirty="0">
                <a:solidFill>
                  <a:schemeClr val="bg1"/>
                </a:solidFill>
                <a:latin typeface="HGP行書体" panose="03000600000000000000" pitchFamily="66" charset="-128"/>
                <a:ea typeface="HGP行書体" panose="03000600000000000000" pitchFamily="66" charset="-128"/>
              </a:rPr>
              <a:t>歳</a:t>
            </a:r>
          </a:p>
        </p:txBody>
      </p:sp>
      <p:sp>
        <p:nvSpPr>
          <p:cNvPr id="9" name="テキスト ボックス 8">
            <a:extLst>
              <a:ext uri="{FF2B5EF4-FFF2-40B4-BE49-F238E27FC236}">
                <a16:creationId xmlns:a16="http://schemas.microsoft.com/office/drawing/2014/main" id="{C1B10779-D321-46D7-DD7C-08ED5B08D855}"/>
              </a:ext>
            </a:extLst>
          </p:cNvPr>
          <p:cNvSpPr txBox="1"/>
          <p:nvPr/>
        </p:nvSpPr>
        <p:spPr>
          <a:xfrm>
            <a:off x="469558" y="3013289"/>
            <a:ext cx="3849674" cy="769441"/>
          </a:xfrm>
          <a:prstGeom prst="rect">
            <a:avLst/>
          </a:prstGeom>
          <a:noFill/>
        </p:spPr>
        <p:txBody>
          <a:bodyPr wrap="square" rtlCol="0">
            <a:spAutoFit/>
          </a:bodyPr>
          <a:lstStyle/>
          <a:p>
            <a:pPr algn="ctr"/>
            <a:r>
              <a:rPr kumimoji="1" lang="en-US" altLang="ja-JP" sz="4400" dirty="0">
                <a:solidFill>
                  <a:schemeClr val="bg1"/>
                </a:solidFill>
                <a:effectLst>
                  <a:glow rad="228600">
                    <a:schemeClr val="accent6">
                      <a:satMod val="175000"/>
                      <a:alpha val="40000"/>
                    </a:schemeClr>
                  </a:glow>
                </a:effectLst>
                <a:latin typeface="HGP行書体" panose="03000600000000000000" pitchFamily="66" charset="-128"/>
                <a:ea typeface="HGP行書体" panose="03000600000000000000" pitchFamily="66" charset="-128"/>
              </a:rPr>
              <a:t>Sales Point</a:t>
            </a:r>
            <a:endParaRPr kumimoji="1" lang="ja-JP" altLang="en-US" sz="4400" dirty="0">
              <a:solidFill>
                <a:schemeClr val="bg1"/>
              </a:solidFill>
              <a:effectLst>
                <a:glow rad="228600">
                  <a:schemeClr val="accent6">
                    <a:satMod val="175000"/>
                    <a:alpha val="40000"/>
                  </a:schemeClr>
                </a:glow>
              </a:effectLst>
              <a:latin typeface="HGP行書体" panose="03000600000000000000" pitchFamily="66" charset="-128"/>
              <a:ea typeface="HGP行書体" panose="03000600000000000000" pitchFamily="66" charset="-128"/>
            </a:endParaRPr>
          </a:p>
        </p:txBody>
      </p:sp>
      <p:sp>
        <p:nvSpPr>
          <p:cNvPr id="21" name="テキスト ボックス 20">
            <a:extLst>
              <a:ext uri="{FF2B5EF4-FFF2-40B4-BE49-F238E27FC236}">
                <a16:creationId xmlns:a16="http://schemas.microsoft.com/office/drawing/2014/main" id="{EAA5B083-C4CA-0C82-BC58-AEA9080CC91C}"/>
              </a:ext>
            </a:extLst>
          </p:cNvPr>
          <p:cNvSpPr txBox="1"/>
          <p:nvPr/>
        </p:nvSpPr>
        <p:spPr>
          <a:xfrm>
            <a:off x="2150680" y="1189006"/>
            <a:ext cx="1611423" cy="923330"/>
          </a:xfrm>
          <a:prstGeom prst="rect">
            <a:avLst/>
          </a:prstGeom>
          <a:noFill/>
        </p:spPr>
        <p:txBody>
          <a:bodyPr wrap="square" rtlCol="0">
            <a:spAutoFit/>
          </a:bodyPr>
          <a:lstStyle/>
          <a:p>
            <a:r>
              <a:rPr kumimoji="1" lang="ja-JP" altLang="en-US" dirty="0">
                <a:solidFill>
                  <a:schemeClr val="bg1"/>
                </a:solidFill>
                <a:latin typeface="HGP行書体" panose="03000600000000000000" pitchFamily="66" charset="-128"/>
                <a:ea typeface="HGP行書体" panose="03000600000000000000" pitchFamily="66" charset="-128"/>
              </a:rPr>
              <a:t>氏名</a:t>
            </a:r>
            <a:endParaRPr kumimoji="1" lang="en-US" altLang="ja-JP" dirty="0">
              <a:solidFill>
                <a:schemeClr val="bg1"/>
              </a:solidFill>
              <a:latin typeface="HGP行書体" panose="03000600000000000000" pitchFamily="66" charset="-128"/>
              <a:ea typeface="HGP行書体" panose="03000600000000000000" pitchFamily="66" charset="-128"/>
            </a:endParaRPr>
          </a:p>
          <a:p>
            <a:endParaRPr kumimoji="1" lang="en-US" altLang="ja-JP" dirty="0">
              <a:solidFill>
                <a:schemeClr val="bg1"/>
              </a:solidFill>
              <a:latin typeface="HGP行書体" panose="03000600000000000000" pitchFamily="66" charset="-128"/>
              <a:ea typeface="HGP行書体" panose="03000600000000000000" pitchFamily="66" charset="-128"/>
            </a:endParaRPr>
          </a:p>
          <a:p>
            <a:r>
              <a:rPr kumimoji="1" lang="ja-JP" altLang="en-US" sz="1600" dirty="0">
                <a:solidFill>
                  <a:schemeClr val="bg1"/>
                </a:solidFill>
                <a:latin typeface="HGP行書体" panose="03000600000000000000" pitchFamily="66" charset="-128"/>
                <a:ea typeface="HGP行書体" panose="03000600000000000000" pitchFamily="66" charset="-128"/>
              </a:rPr>
              <a:t>生年月日</a:t>
            </a:r>
          </a:p>
        </p:txBody>
      </p:sp>
      <p:sp>
        <p:nvSpPr>
          <p:cNvPr id="33" name="テキスト ボックス 32">
            <a:extLst>
              <a:ext uri="{FF2B5EF4-FFF2-40B4-BE49-F238E27FC236}">
                <a16:creationId xmlns:a16="http://schemas.microsoft.com/office/drawing/2014/main" id="{C2BFDE2D-917A-1FBE-F699-817EDA8B2D2D}"/>
              </a:ext>
            </a:extLst>
          </p:cNvPr>
          <p:cNvSpPr txBox="1"/>
          <p:nvPr/>
        </p:nvSpPr>
        <p:spPr>
          <a:xfrm>
            <a:off x="2182532" y="2466799"/>
            <a:ext cx="4273400" cy="461665"/>
          </a:xfrm>
          <a:prstGeom prst="rect">
            <a:avLst/>
          </a:prstGeom>
          <a:noFill/>
        </p:spPr>
        <p:txBody>
          <a:bodyPr wrap="square" rtlCol="0">
            <a:spAutoFit/>
          </a:bodyPr>
          <a:lstStyle/>
          <a:p>
            <a:r>
              <a:rPr kumimoji="1" lang="ja-JP" altLang="en-US" sz="1600" dirty="0">
                <a:solidFill>
                  <a:schemeClr val="bg1"/>
                </a:solidFill>
                <a:latin typeface="HGP行書体" panose="03000600000000000000" pitchFamily="66" charset="-128"/>
                <a:ea typeface="HGP行書体" panose="03000600000000000000" pitchFamily="66" charset="-128"/>
              </a:rPr>
              <a:t>趣味</a:t>
            </a:r>
            <a:r>
              <a:rPr kumimoji="1" lang="ja-JP" altLang="en-US" dirty="0">
                <a:solidFill>
                  <a:schemeClr val="bg1"/>
                </a:solidFill>
                <a:latin typeface="HGP行書体" panose="03000600000000000000" pitchFamily="66" charset="-128"/>
                <a:ea typeface="HGP行書体" panose="03000600000000000000" pitchFamily="66" charset="-128"/>
              </a:rPr>
              <a:t> 　</a:t>
            </a:r>
            <a:r>
              <a:rPr kumimoji="1" lang="en-US" altLang="ja-JP" dirty="0">
                <a:solidFill>
                  <a:schemeClr val="bg1"/>
                </a:solidFill>
                <a:latin typeface="HGP行書体" panose="03000600000000000000" pitchFamily="66" charset="-128"/>
                <a:ea typeface="HGP行書体" panose="03000600000000000000" pitchFamily="66" charset="-128"/>
              </a:rPr>
              <a:t> </a:t>
            </a:r>
            <a:r>
              <a:rPr kumimoji="1" lang="ja-JP" altLang="en-US" dirty="0">
                <a:solidFill>
                  <a:schemeClr val="bg1"/>
                </a:solidFill>
                <a:latin typeface="HGP行書体" panose="03000600000000000000" pitchFamily="66" charset="-128"/>
                <a:ea typeface="HGP行書体" panose="03000600000000000000" pitchFamily="66" charset="-128"/>
              </a:rPr>
              <a:t>　</a:t>
            </a:r>
            <a:r>
              <a:rPr kumimoji="1" lang="ja-JP" altLang="en-US" sz="2400" dirty="0">
                <a:solidFill>
                  <a:schemeClr val="bg1"/>
                </a:solidFill>
                <a:latin typeface="HGP行書体" panose="03000600000000000000" pitchFamily="66" charset="-128"/>
                <a:ea typeface="HGP行書体" panose="03000600000000000000" pitchFamily="66" charset="-128"/>
              </a:rPr>
              <a:t>カラオケ・卓球</a:t>
            </a:r>
            <a:endParaRPr kumimoji="1" lang="ja-JP" altLang="en-US" dirty="0">
              <a:solidFill>
                <a:schemeClr val="bg1"/>
              </a:solidFill>
              <a:latin typeface="HGP行書体" panose="03000600000000000000" pitchFamily="66" charset="-128"/>
              <a:ea typeface="HGP行書体" panose="03000600000000000000" pitchFamily="66" charset="-128"/>
            </a:endParaRPr>
          </a:p>
        </p:txBody>
      </p:sp>
      <p:sp>
        <p:nvSpPr>
          <p:cNvPr id="36" name="正方形/長方形 35">
            <a:extLst>
              <a:ext uri="{FF2B5EF4-FFF2-40B4-BE49-F238E27FC236}">
                <a16:creationId xmlns:a16="http://schemas.microsoft.com/office/drawing/2014/main" id="{FADC8CF6-33DD-98C8-3FFF-D18E2D5408D0}"/>
              </a:ext>
            </a:extLst>
          </p:cNvPr>
          <p:cNvSpPr/>
          <p:nvPr/>
        </p:nvSpPr>
        <p:spPr>
          <a:xfrm>
            <a:off x="1015998" y="5926741"/>
            <a:ext cx="4826000" cy="161005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Picture 6" descr="PNGとSVGの C++ カラーアイコン">
            <a:extLst>
              <a:ext uri="{FF2B5EF4-FFF2-40B4-BE49-F238E27FC236}">
                <a16:creationId xmlns:a16="http://schemas.microsoft.com/office/drawing/2014/main" id="{74312A53-585E-93EF-6748-3DA50EDC7B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199" y="7558693"/>
            <a:ext cx="759481" cy="759481"/>
          </a:xfrm>
          <a:prstGeom prst="rect">
            <a:avLst/>
          </a:prstGeom>
          <a:noFill/>
          <a:effectLst>
            <a:glow rad="63500">
              <a:schemeClr val="bg1">
                <a:alpha val="40000"/>
              </a:schemeClr>
            </a:glow>
          </a:effectLst>
          <a:extLst>
            <a:ext uri="{909E8E84-426E-40DD-AFC4-6F175D3DCCD1}">
              <a14:hiddenFill xmlns:a14="http://schemas.microsoft.com/office/drawing/2010/main">
                <a:solidFill>
                  <a:srgbClr val="FFFFFF"/>
                </a:solidFill>
              </a14:hiddenFill>
            </a:ext>
          </a:extLst>
        </p:spPr>
      </p:pic>
      <p:sp>
        <p:nvSpPr>
          <p:cNvPr id="35" name="四角形: 角を丸くする 34">
            <a:extLst>
              <a:ext uri="{FF2B5EF4-FFF2-40B4-BE49-F238E27FC236}">
                <a16:creationId xmlns:a16="http://schemas.microsoft.com/office/drawing/2014/main" id="{22A8D5FE-245A-75B0-567B-1AFD116CC90A}"/>
              </a:ext>
            </a:extLst>
          </p:cNvPr>
          <p:cNvSpPr/>
          <p:nvPr/>
        </p:nvSpPr>
        <p:spPr>
          <a:xfrm>
            <a:off x="1102214" y="7337745"/>
            <a:ext cx="4438020" cy="107722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01" dirty="0"/>
          </a:p>
        </p:txBody>
      </p:sp>
      <p:sp>
        <p:nvSpPr>
          <p:cNvPr id="34" name="正方形/長方形 33">
            <a:extLst>
              <a:ext uri="{FF2B5EF4-FFF2-40B4-BE49-F238E27FC236}">
                <a16:creationId xmlns:a16="http://schemas.microsoft.com/office/drawing/2014/main" id="{EC6CDDEC-E969-7083-7D03-D2006EDDEC9A}"/>
              </a:ext>
            </a:extLst>
          </p:cNvPr>
          <p:cNvSpPr/>
          <p:nvPr/>
        </p:nvSpPr>
        <p:spPr>
          <a:xfrm>
            <a:off x="1514789" y="5929585"/>
            <a:ext cx="512300" cy="1603559"/>
          </a:xfrm>
          <a:prstGeom prst="rect">
            <a:avLst/>
          </a:prstGeom>
          <a:solidFill>
            <a:schemeClr val="accent2">
              <a:lumMod val="40000"/>
              <a:lumOff val="60000"/>
            </a:schemeClr>
          </a:solidFill>
          <a:ln>
            <a:solidFill>
              <a:schemeClr val="accent1">
                <a:shade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endParaRPr>
          </a:p>
        </p:txBody>
      </p:sp>
      <p:grpSp>
        <p:nvGrpSpPr>
          <p:cNvPr id="45" name="グループ化 44">
            <a:extLst>
              <a:ext uri="{FF2B5EF4-FFF2-40B4-BE49-F238E27FC236}">
                <a16:creationId xmlns:a16="http://schemas.microsoft.com/office/drawing/2014/main" id="{618B8794-FE65-8F5B-3BEF-3CAD01905598}"/>
              </a:ext>
            </a:extLst>
          </p:cNvPr>
          <p:cNvGrpSpPr/>
          <p:nvPr/>
        </p:nvGrpSpPr>
        <p:grpSpPr>
          <a:xfrm>
            <a:off x="3613259" y="6324600"/>
            <a:ext cx="640251" cy="1929536"/>
            <a:chOff x="2397845" y="6324600"/>
            <a:chExt cx="640251" cy="1929536"/>
          </a:xfrm>
        </p:grpSpPr>
        <p:pic>
          <p:nvPicPr>
            <p:cNvPr id="40" name="図 39" descr="アイコン&#10;&#10;AI 生成コンテンツは誤りを含む可能性があります。">
              <a:extLst>
                <a:ext uri="{FF2B5EF4-FFF2-40B4-BE49-F238E27FC236}">
                  <a16:creationId xmlns:a16="http://schemas.microsoft.com/office/drawing/2014/main" id="{99DF1DA1-B4D7-6863-A910-3E81F7EA8B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7845" y="7613885"/>
              <a:ext cx="640251" cy="640251"/>
            </a:xfrm>
            <a:prstGeom prst="rect">
              <a:avLst/>
            </a:prstGeom>
            <a:effectLst>
              <a:glow rad="63500">
                <a:schemeClr val="bg1">
                  <a:alpha val="40000"/>
                </a:schemeClr>
              </a:glow>
            </a:effectLst>
          </p:spPr>
        </p:pic>
        <p:sp>
          <p:nvSpPr>
            <p:cNvPr id="38" name="正方形/長方形 37">
              <a:extLst>
                <a:ext uri="{FF2B5EF4-FFF2-40B4-BE49-F238E27FC236}">
                  <a16:creationId xmlns:a16="http://schemas.microsoft.com/office/drawing/2014/main" id="{E5E2EFF1-0C8B-83F2-1AE7-78ED7400F150}"/>
                </a:ext>
              </a:extLst>
            </p:cNvPr>
            <p:cNvSpPr/>
            <p:nvPr/>
          </p:nvSpPr>
          <p:spPr>
            <a:xfrm>
              <a:off x="2486064" y="6324600"/>
              <a:ext cx="512300" cy="1206927"/>
            </a:xfrm>
            <a:prstGeom prst="rect">
              <a:avLst/>
            </a:prstGeom>
            <a:solidFill>
              <a:schemeClr val="accent2">
                <a:lumMod val="40000"/>
                <a:lumOff val="60000"/>
              </a:schemeClr>
            </a:solidFill>
            <a:ln>
              <a:solidFill>
                <a:schemeClr val="accent1">
                  <a:shade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effectLst/>
              </a:endParaRPr>
            </a:p>
          </p:txBody>
        </p:sp>
      </p:grpSp>
      <p:sp>
        <p:nvSpPr>
          <p:cNvPr id="41" name="正方形/長方形 40">
            <a:extLst>
              <a:ext uri="{FF2B5EF4-FFF2-40B4-BE49-F238E27FC236}">
                <a16:creationId xmlns:a16="http://schemas.microsoft.com/office/drawing/2014/main" id="{C562AC9E-FAA1-12EF-AC91-4329A6E42C40}"/>
              </a:ext>
            </a:extLst>
          </p:cNvPr>
          <p:cNvSpPr/>
          <p:nvPr/>
        </p:nvSpPr>
        <p:spPr>
          <a:xfrm>
            <a:off x="2574825" y="6572249"/>
            <a:ext cx="512300" cy="956814"/>
          </a:xfrm>
          <a:prstGeom prst="rect">
            <a:avLst/>
          </a:prstGeom>
          <a:solidFill>
            <a:schemeClr val="accent2">
              <a:lumMod val="40000"/>
              <a:lumOff val="60000"/>
            </a:schemeClr>
          </a:solidFill>
          <a:ln>
            <a:solidFill>
              <a:schemeClr val="accent1">
                <a:shade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effectLst/>
            </a:endParaRPr>
          </a:p>
        </p:txBody>
      </p:sp>
      <p:grpSp>
        <p:nvGrpSpPr>
          <p:cNvPr id="43" name="グループ化 42">
            <a:extLst>
              <a:ext uri="{FF2B5EF4-FFF2-40B4-BE49-F238E27FC236}">
                <a16:creationId xmlns:a16="http://schemas.microsoft.com/office/drawing/2014/main" id="{EE01EFB0-FAE0-E899-86DE-5AD362EB2361}"/>
              </a:ext>
            </a:extLst>
          </p:cNvPr>
          <p:cNvGrpSpPr/>
          <p:nvPr/>
        </p:nvGrpSpPr>
        <p:grpSpPr>
          <a:xfrm>
            <a:off x="4674800" y="6859386"/>
            <a:ext cx="716846" cy="1452337"/>
            <a:chOff x="4517378" y="6872380"/>
            <a:chExt cx="716846" cy="1452337"/>
          </a:xfrm>
        </p:grpSpPr>
        <p:pic>
          <p:nvPicPr>
            <p:cNvPr id="13" name="Picture 4" descr="左右のベンチングポケットエンジン - ソーシャルメディアとロゴ アイコン">
              <a:extLst>
                <a:ext uri="{FF2B5EF4-FFF2-40B4-BE49-F238E27FC236}">
                  <a16:creationId xmlns:a16="http://schemas.microsoft.com/office/drawing/2014/main" id="{0928309A-9687-79C5-433F-A821851B4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7378" y="7607871"/>
              <a:ext cx="716846" cy="716846"/>
            </a:xfrm>
            <a:prstGeom prst="rect">
              <a:avLst/>
            </a:prstGeom>
            <a:noFill/>
            <a:effectLst>
              <a:glow rad="63500">
                <a:schemeClr val="bg1">
                  <a:alpha val="40000"/>
                </a:schemeClr>
              </a:glow>
            </a:effectLst>
            <a:extLst>
              <a:ext uri="{909E8E84-426E-40DD-AFC4-6F175D3DCCD1}">
                <a14:hiddenFill xmlns:a14="http://schemas.microsoft.com/office/drawing/2010/main">
                  <a:solidFill>
                    <a:srgbClr val="FFFFFF"/>
                  </a:solidFill>
                </a14:hiddenFill>
              </a:ext>
            </a:extLst>
          </p:spPr>
        </p:pic>
        <p:sp>
          <p:nvSpPr>
            <p:cNvPr id="42" name="正方形/長方形 41">
              <a:extLst>
                <a:ext uri="{FF2B5EF4-FFF2-40B4-BE49-F238E27FC236}">
                  <a16:creationId xmlns:a16="http://schemas.microsoft.com/office/drawing/2014/main" id="{119C0450-BA02-AAEC-AF8B-761161672C39}"/>
                </a:ext>
              </a:extLst>
            </p:cNvPr>
            <p:cNvSpPr/>
            <p:nvPr/>
          </p:nvSpPr>
          <p:spPr>
            <a:xfrm>
              <a:off x="4605048" y="6872380"/>
              <a:ext cx="512300" cy="669678"/>
            </a:xfrm>
            <a:prstGeom prst="rect">
              <a:avLst/>
            </a:prstGeom>
            <a:solidFill>
              <a:schemeClr val="accent2">
                <a:lumMod val="40000"/>
                <a:lumOff val="60000"/>
              </a:schemeClr>
            </a:solidFill>
            <a:ln>
              <a:solidFill>
                <a:schemeClr val="accent1">
                  <a:shade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effectLst/>
              </a:endParaRPr>
            </a:p>
          </p:txBody>
        </p:sp>
      </p:grpSp>
      <p:sp>
        <p:nvSpPr>
          <p:cNvPr id="39" name="テキスト ボックス 38">
            <a:extLst>
              <a:ext uri="{FF2B5EF4-FFF2-40B4-BE49-F238E27FC236}">
                <a16:creationId xmlns:a16="http://schemas.microsoft.com/office/drawing/2014/main" id="{72BDF581-0625-BA49-629A-A52A899C07F9}"/>
              </a:ext>
            </a:extLst>
          </p:cNvPr>
          <p:cNvSpPr txBox="1"/>
          <p:nvPr/>
        </p:nvSpPr>
        <p:spPr>
          <a:xfrm>
            <a:off x="768520" y="5264824"/>
            <a:ext cx="5141719" cy="707886"/>
          </a:xfrm>
          <a:prstGeom prst="rect">
            <a:avLst/>
          </a:prstGeom>
          <a:noFill/>
        </p:spPr>
        <p:txBody>
          <a:bodyPr wrap="square" rtlCol="0">
            <a:spAutoFit/>
            <a:scene3d>
              <a:camera prst="orthographicFront">
                <a:rot lat="0" lon="0" rev="0"/>
              </a:camera>
              <a:lightRig rig="threePt" dir="t"/>
            </a:scene3d>
          </a:bodyPr>
          <a:lstStyle/>
          <a:p>
            <a:pPr algn="ctr"/>
            <a:r>
              <a:rPr kumimoji="1" lang="ja-JP" altLang="en-US" sz="4000" dirty="0">
                <a:solidFill>
                  <a:schemeClr val="bg1"/>
                </a:solidFill>
                <a:effectLst>
                  <a:glow rad="63500">
                    <a:schemeClr val="tx1">
                      <a:alpha val="40000"/>
                    </a:schemeClr>
                  </a:glow>
                </a:effectLst>
                <a:latin typeface="HGP行書体" panose="03000600000000000000" pitchFamily="66" charset="-128"/>
                <a:ea typeface="HGP行書体" panose="03000600000000000000" pitchFamily="66" charset="-128"/>
              </a:rPr>
              <a:t>スキル</a:t>
            </a:r>
          </a:p>
        </p:txBody>
      </p:sp>
      <p:sp>
        <p:nvSpPr>
          <p:cNvPr id="8" name="テキスト ボックス 7">
            <a:extLst>
              <a:ext uri="{FF2B5EF4-FFF2-40B4-BE49-F238E27FC236}">
                <a16:creationId xmlns:a16="http://schemas.microsoft.com/office/drawing/2014/main" id="{0BFBDC11-B446-B767-DF80-88B7F2A87604}"/>
              </a:ext>
            </a:extLst>
          </p:cNvPr>
          <p:cNvSpPr txBox="1"/>
          <p:nvPr/>
        </p:nvSpPr>
        <p:spPr>
          <a:xfrm>
            <a:off x="492403" y="162624"/>
            <a:ext cx="5316582" cy="707886"/>
          </a:xfrm>
          <a:prstGeom prst="rect">
            <a:avLst/>
          </a:prstGeom>
          <a:noFill/>
        </p:spPr>
        <p:txBody>
          <a:bodyPr wrap="square">
            <a:spAutoFit/>
          </a:bodyPr>
          <a:lstStyle/>
          <a:p>
            <a:r>
              <a:rPr kumimoji="1" lang="ja-JP" altLang="en-US" sz="4000" dirty="0">
                <a:solidFill>
                  <a:schemeClr val="bg1"/>
                </a:solidFill>
                <a:latin typeface="HGP行書体" panose="03000600000000000000" pitchFamily="66" charset="-128"/>
                <a:ea typeface="HGP行書体" panose="03000600000000000000" pitchFamily="66" charset="-128"/>
              </a:rPr>
              <a:t>其の一、自己紹介</a:t>
            </a:r>
            <a:endParaRPr lang="ja-JP" altLang="en-US" dirty="0"/>
          </a:p>
        </p:txBody>
      </p:sp>
      <p:sp>
        <p:nvSpPr>
          <p:cNvPr id="15" name="テキスト ボックス 14">
            <a:extLst>
              <a:ext uri="{FF2B5EF4-FFF2-40B4-BE49-F238E27FC236}">
                <a16:creationId xmlns:a16="http://schemas.microsoft.com/office/drawing/2014/main" id="{7273C3BF-7ADA-222C-E86D-EF259FC4C33D}"/>
              </a:ext>
            </a:extLst>
          </p:cNvPr>
          <p:cNvSpPr txBox="1"/>
          <p:nvPr/>
        </p:nvSpPr>
        <p:spPr>
          <a:xfrm>
            <a:off x="2202083" y="8414966"/>
            <a:ext cx="2453833" cy="523220"/>
          </a:xfrm>
          <a:prstGeom prst="rect">
            <a:avLst/>
          </a:prstGeom>
          <a:noFill/>
        </p:spPr>
        <p:txBody>
          <a:bodyPr wrap="square" rtlCol="0">
            <a:spAutoFit/>
          </a:bodyPr>
          <a:lstStyle/>
          <a:p>
            <a:pPr algn="ctr"/>
            <a:r>
              <a:rPr kumimoji="1" lang="en-US" altLang="ja-JP" sz="2800" dirty="0">
                <a:solidFill>
                  <a:schemeClr val="bg1"/>
                </a:solidFill>
                <a:latin typeface="HGP行書体" panose="03000600000000000000" pitchFamily="66" charset="-128"/>
                <a:ea typeface="HGP行書体" panose="03000600000000000000" pitchFamily="66" charset="-128"/>
              </a:rPr>
              <a:t>-</a:t>
            </a:r>
            <a:r>
              <a:rPr kumimoji="1" lang="ja-JP" altLang="en-US" sz="2800" dirty="0">
                <a:solidFill>
                  <a:schemeClr val="bg1"/>
                </a:solidFill>
                <a:latin typeface="HGP行書体" panose="03000600000000000000" pitchFamily="66" charset="-128"/>
                <a:ea typeface="HGP行書体" panose="03000600000000000000" pitchFamily="66" charset="-128"/>
              </a:rPr>
              <a:t> ０４ </a:t>
            </a:r>
            <a:r>
              <a:rPr kumimoji="1" lang="en-US" altLang="ja-JP" sz="2800" dirty="0">
                <a:solidFill>
                  <a:schemeClr val="bg1"/>
                </a:solidFill>
                <a:latin typeface="HGP行書体" panose="03000600000000000000" pitchFamily="66" charset="-128"/>
                <a:ea typeface="HGP行書体" panose="03000600000000000000" pitchFamily="66" charset="-128"/>
              </a:rPr>
              <a:t>-</a:t>
            </a:r>
            <a:endParaRPr kumimoji="1" lang="ja-JP" altLang="en-US" sz="2800" dirty="0">
              <a:solidFill>
                <a:schemeClr val="bg1"/>
              </a:solidFill>
              <a:latin typeface="HGP行書体" panose="03000600000000000000" pitchFamily="66" charset="-128"/>
              <a:ea typeface="HGP行書体" panose="03000600000000000000" pitchFamily="66" charset="-128"/>
            </a:endParaRPr>
          </a:p>
        </p:txBody>
      </p:sp>
      <p:sp>
        <p:nvSpPr>
          <p:cNvPr id="17" name="テキスト ボックス 16">
            <a:extLst>
              <a:ext uri="{FF2B5EF4-FFF2-40B4-BE49-F238E27FC236}">
                <a16:creationId xmlns:a16="http://schemas.microsoft.com/office/drawing/2014/main" id="{02E3BB11-96C5-CFB1-758F-EF8621D85924}"/>
              </a:ext>
            </a:extLst>
          </p:cNvPr>
          <p:cNvSpPr txBox="1"/>
          <p:nvPr/>
        </p:nvSpPr>
        <p:spPr>
          <a:xfrm>
            <a:off x="130039" y="8390271"/>
            <a:ext cx="6597917" cy="461665"/>
          </a:xfrm>
          <a:prstGeom prst="rect">
            <a:avLst/>
          </a:prstGeom>
          <a:noFill/>
        </p:spPr>
        <p:txBody>
          <a:bodyPr wrap="square" rtlCol="0">
            <a:spAutoFit/>
          </a:bodyPr>
          <a:lstStyle/>
          <a:p>
            <a:pPr algn="ct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previousslide">
                  <a:extLst>
                    <a:ext uri="{A12FA001-AC4F-418D-AE19-62706E023703}">
                      <ahyp:hlinkClr xmlns:ahyp="http://schemas.microsoft.com/office/drawing/2018/hyperlinkcolor" val="tx"/>
                    </a:ext>
                  </a:extLst>
                </a:hlinkClick>
              </a:rPr>
              <a:t>前のページへ</a:t>
            </a:r>
            <a:r>
              <a:rPr kumimoji="1" lang="ja-JP" altLang="en-US" sz="2400" dirty="0">
                <a:solidFill>
                  <a:schemeClr val="bg1"/>
                </a:solidFill>
                <a:latin typeface="HGP行書体" panose="03000600000000000000" pitchFamily="66" charset="-128"/>
                <a:ea typeface="HGP行書体" panose="03000600000000000000" pitchFamily="66" charset="-128"/>
              </a:rPr>
              <a:t>　　　　　　　　　　　　　　　</a:t>
            </a: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nextslide">
                  <a:extLst>
                    <a:ext uri="{A12FA001-AC4F-418D-AE19-62706E023703}">
                      <ahyp:hlinkClr xmlns:ahyp="http://schemas.microsoft.com/office/drawing/2018/hyperlinkcolor" val="tx"/>
                    </a:ext>
                  </a:extLst>
                </a:hlinkClick>
              </a:rPr>
              <a:t>次のページへ</a:t>
            </a:r>
            <a:endParaRPr kumimoji="1" lang="ja-JP" altLang="en-US" sz="2400" u="sng" dirty="0">
              <a:solidFill>
                <a:schemeClr val="bg1"/>
              </a:solidFill>
              <a:latin typeface="HGP行書体" panose="03000600000000000000" pitchFamily="66" charset="-128"/>
              <a:ea typeface="HGP行書体" panose="03000600000000000000" pitchFamily="66" charset="-128"/>
            </a:endParaRPr>
          </a:p>
        </p:txBody>
      </p:sp>
      <p:sp>
        <p:nvSpPr>
          <p:cNvPr id="18" name="タイトル 7">
            <a:extLst>
              <a:ext uri="{FF2B5EF4-FFF2-40B4-BE49-F238E27FC236}">
                <a16:creationId xmlns:a16="http://schemas.microsoft.com/office/drawing/2014/main" id="{E2D28FEE-137F-D0A1-C77B-412A70A43EFB}"/>
              </a:ext>
            </a:extLst>
          </p:cNvPr>
          <p:cNvSpPr txBox="1">
            <a:spLocks/>
          </p:cNvSpPr>
          <p:nvPr/>
        </p:nvSpPr>
        <p:spPr>
          <a:xfrm>
            <a:off x="-6639789" y="1557444"/>
            <a:ext cx="5829300" cy="3183467"/>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kumimoji="1" sz="4500" kern="1200">
                <a:solidFill>
                  <a:schemeClr val="tx1"/>
                </a:solidFill>
                <a:latin typeface="+mj-lt"/>
                <a:ea typeface="+mj-ea"/>
                <a:cs typeface="+mj-cs"/>
              </a:defRPr>
            </a:lvl1pPr>
          </a:lstStyle>
          <a:p>
            <a:endParaRPr lang="ja-JP" altLang="en-US" dirty="0">
              <a:latin typeface="HGP行書体" panose="03000600000000000000" pitchFamily="66" charset="-128"/>
              <a:ea typeface="HGP行書体" panose="03000600000000000000" pitchFamily="66" charset="-128"/>
            </a:endParaRPr>
          </a:p>
        </p:txBody>
      </p:sp>
      <p:sp>
        <p:nvSpPr>
          <p:cNvPr id="7" name="テキスト ボックス 6">
            <a:extLst>
              <a:ext uri="{FF2B5EF4-FFF2-40B4-BE49-F238E27FC236}">
                <a16:creationId xmlns:a16="http://schemas.microsoft.com/office/drawing/2014/main" id="{31D0855A-9364-224F-7EEE-CBE561FCEB94}"/>
              </a:ext>
            </a:extLst>
          </p:cNvPr>
          <p:cNvSpPr txBox="1"/>
          <p:nvPr/>
        </p:nvSpPr>
        <p:spPr>
          <a:xfrm>
            <a:off x="189660" y="5873853"/>
            <a:ext cx="881427" cy="1754326"/>
          </a:xfrm>
          <a:prstGeom prst="rect">
            <a:avLst/>
          </a:prstGeom>
          <a:noFill/>
        </p:spPr>
        <p:txBody>
          <a:bodyPr wrap="square" rtlCol="0">
            <a:spAutoFit/>
          </a:bodyPr>
          <a:lstStyle/>
          <a:p>
            <a:pPr algn="l"/>
            <a:r>
              <a:rPr kumimoji="1" lang="ja-JP" altLang="en-US" dirty="0">
                <a:solidFill>
                  <a:schemeClr val="bg1"/>
                </a:solidFill>
                <a:latin typeface="HGP行書体" panose="03000600000000000000" pitchFamily="66" charset="-128"/>
                <a:ea typeface="HGP行書体" panose="03000600000000000000" pitchFamily="66" charset="-128"/>
              </a:rPr>
              <a:t>最高 </a:t>
            </a:r>
            <a:r>
              <a:rPr kumimoji="1" lang="en-US" altLang="ja-JP" dirty="0">
                <a:solidFill>
                  <a:schemeClr val="bg1"/>
                </a:solidFill>
                <a:latin typeface="HGP行書体" panose="03000600000000000000" pitchFamily="66" charset="-128"/>
                <a:ea typeface="HGP行書体" panose="03000600000000000000" pitchFamily="66" charset="-128"/>
              </a:rPr>
              <a:t>S</a:t>
            </a:r>
          </a:p>
          <a:p>
            <a:pPr algn="l"/>
            <a:endParaRPr kumimoji="1" lang="en-US" altLang="ja-JP" dirty="0">
              <a:solidFill>
                <a:schemeClr val="bg1"/>
              </a:solidFill>
              <a:latin typeface="HGP行書体" panose="03000600000000000000" pitchFamily="66" charset="-128"/>
              <a:ea typeface="HGP行書体" panose="03000600000000000000" pitchFamily="66" charset="-128"/>
            </a:endParaRPr>
          </a:p>
          <a:p>
            <a:pPr algn="l"/>
            <a:endParaRPr kumimoji="1" lang="en-US" altLang="ja-JP" dirty="0">
              <a:solidFill>
                <a:schemeClr val="bg1"/>
              </a:solidFill>
              <a:latin typeface="HGP行書体" panose="03000600000000000000" pitchFamily="66" charset="-128"/>
              <a:ea typeface="HGP行書体" panose="03000600000000000000" pitchFamily="66" charset="-128"/>
            </a:endParaRPr>
          </a:p>
          <a:p>
            <a:pPr algn="l"/>
            <a:endParaRPr kumimoji="1" lang="en-US" altLang="ja-JP" dirty="0">
              <a:solidFill>
                <a:schemeClr val="bg1"/>
              </a:solidFill>
              <a:latin typeface="HGP行書体" panose="03000600000000000000" pitchFamily="66" charset="-128"/>
              <a:ea typeface="HGP行書体" panose="03000600000000000000" pitchFamily="66" charset="-128"/>
            </a:endParaRPr>
          </a:p>
          <a:p>
            <a:pPr algn="l"/>
            <a:endParaRPr kumimoji="1" lang="en-US" altLang="ja-JP" dirty="0">
              <a:solidFill>
                <a:schemeClr val="bg1"/>
              </a:solidFill>
              <a:latin typeface="HGP行書体" panose="03000600000000000000" pitchFamily="66" charset="-128"/>
              <a:ea typeface="HGP行書体" panose="03000600000000000000" pitchFamily="66" charset="-128"/>
            </a:endParaRPr>
          </a:p>
          <a:p>
            <a:pPr algn="l"/>
            <a:r>
              <a:rPr kumimoji="1" lang="ja-JP" altLang="en-US" dirty="0">
                <a:solidFill>
                  <a:schemeClr val="bg1"/>
                </a:solidFill>
                <a:latin typeface="HGP行書体" panose="03000600000000000000" pitchFamily="66" charset="-128"/>
                <a:ea typeface="HGP行書体" panose="03000600000000000000" pitchFamily="66" charset="-128"/>
              </a:rPr>
              <a:t>最低 </a:t>
            </a:r>
            <a:r>
              <a:rPr kumimoji="1" lang="en-US" altLang="ja-JP" dirty="0">
                <a:solidFill>
                  <a:schemeClr val="bg1"/>
                </a:solidFill>
                <a:latin typeface="HGP行書体" panose="03000600000000000000" pitchFamily="66" charset="-128"/>
                <a:ea typeface="HGP行書体" panose="03000600000000000000" pitchFamily="66" charset="-128"/>
              </a:rPr>
              <a:t>D</a:t>
            </a:r>
            <a:endParaRPr kumimoji="1" lang="ja-JP" altLang="en-US" dirty="0">
              <a:solidFill>
                <a:schemeClr val="bg1"/>
              </a:solidFill>
              <a:latin typeface="HGP行書体" panose="03000600000000000000" pitchFamily="66" charset="-128"/>
              <a:ea typeface="HGP行書体" panose="03000600000000000000" pitchFamily="66" charset="-128"/>
            </a:endParaRPr>
          </a:p>
        </p:txBody>
      </p:sp>
      <p:sp>
        <p:nvSpPr>
          <p:cNvPr id="11" name="テキスト ボックス 10">
            <a:extLst>
              <a:ext uri="{FF2B5EF4-FFF2-40B4-BE49-F238E27FC236}">
                <a16:creationId xmlns:a16="http://schemas.microsoft.com/office/drawing/2014/main" id="{7B5EE2E2-48A3-8041-FE69-965B5EE04922}"/>
              </a:ext>
            </a:extLst>
          </p:cNvPr>
          <p:cNvSpPr txBox="1"/>
          <p:nvPr/>
        </p:nvSpPr>
        <p:spPr>
          <a:xfrm>
            <a:off x="1500721" y="7159731"/>
            <a:ext cx="511344" cy="369332"/>
          </a:xfrm>
          <a:prstGeom prst="rect">
            <a:avLst/>
          </a:prstGeom>
          <a:noFill/>
        </p:spPr>
        <p:txBody>
          <a:bodyPr wrap="square" rtlCol="0">
            <a:spAutoFit/>
          </a:bodyPr>
          <a:lstStyle/>
          <a:p>
            <a:pPr algn="ctr"/>
            <a:r>
              <a:rPr kumimoji="1" lang="ja-JP" altLang="en-US" dirty="0">
                <a:latin typeface="HGP行書体" panose="03000600000000000000" pitchFamily="66" charset="-128"/>
                <a:ea typeface="HGP行書体" panose="03000600000000000000" pitchFamily="66" charset="-128"/>
              </a:rPr>
              <a:t>Ｓ</a:t>
            </a:r>
            <a:endParaRPr kumimoji="1" lang="en-US" altLang="ja-JP" dirty="0">
              <a:latin typeface="HGP行書体" panose="03000600000000000000" pitchFamily="66" charset="-128"/>
              <a:ea typeface="HGP行書体" panose="03000600000000000000" pitchFamily="66" charset="-128"/>
            </a:endParaRPr>
          </a:p>
        </p:txBody>
      </p:sp>
      <p:sp>
        <p:nvSpPr>
          <p:cNvPr id="12" name="テキスト ボックス 11">
            <a:extLst>
              <a:ext uri="{FF2B5EF4-FFF2-40B4-BE49-F238E27FC236}">
                <a16:creationId xmlns:a16="http://schemas.microsoft.com/office/drawing/2014/main" id="{9207DAE9-9DD0-EE37-5FC6-B0E31DDDA861}"/>
              </a:ext>
            </a:extLst>
          </p:cNvPr>
          <p:cNvSpPr txBox="1"/>
          <p:nvPr/>
        </p:nvSpPr>
        <p:spPr>
          <a:xfrm>
            <a:off x="2659380" y="7153079"/>
            <a:ext cx="339884" cy="369332"/>
          </a:xfrm>
          <a:prstGeom prst="rect">
            <a:avLst/>
          </a:prstGeom>
          <a:noFill/>
        </p:spPr>
        <p:txBody>
          <a:bodyPr wrap="square" rtlCol="0">
            <a:spAutoFit/>
          </a:bodyPr>
          <a:lstStyle/>
          <a:p>
            <a:pPr algn="l"/>
            <a:r>
              <a:rPr kumimoji="1" lang="ja-JP" altLang="en-US" dirty="0">
                <a:latin typeface="HGP行書体" panose="03000600000000000000" pitchFamily="66" charset="-128"/>
                <a:ea typeface="HGP行書体" panose="03000600000000000000" pitchFamily="66" charset="-128"/>
              </a:rPr>
              <a:t>Ｂ</a:t>
            </a:r>
          </a:p>
        </p:txBody>
      </p:sp>
      <p:sp>
        <p:nvSpPr>
          <p:cNvPr id="14" name="テキスト ボックス 13">
            <a:extLst>
              <a:ext uri="{FF2B5EF4-FFF2-40B4-BE49-F238E27FC236}">
                <a16:creationId xmlns:a16="http://schemas.microsoft.com/office/drawing/2014/main" id="{B3E8E9A1-0A50-1FEA-7AE9-803A1DEAA59D}"/>
              </a:ext>
            </a:extLst>
          </p:cNvPr>
          <p:cNvSpPr txBox="1"/>
          <p:nvPr/>
        </p:nvSpPr>
        <p:spPr>
          <a:xfrm>
            <a:off x="3825602" y="7159731"/>
            <a:ext cx="339884" cy="369332"/>
          </a:xfrm>
          <a:prstGeom prst="rect">
            <a:avLst/>
          </a:prstGeom>
          <a:noFill/>
        </p:spPr>
        <p:txBody>
          <a:bodyPr wrap="square" rtlCol="0">
            <a:spAutoFit/>
          </a:bodyPr>
          <a:lstStyle/>
          <a:p>
            <a:pPr algn="l"/>
            <a:r>
              <a:rPr kumimoji="1" lang="en-US" altLang="ja-JP" dirty="0">
                <a:latin typeface="HGP行書体" panose="03000600000000000000" pitchFamily="66" charset="-128"/>
                <a:ea typeface="HGP行書体" panose="03000600000000000000" pitchFamily="66" charset="-128"/>
              </a:rPr>
              <a:t>A</a:t>
            </a:r>
            <a:endParaRPr kumimoji="1" lang="ja-JP" altLang="en-US" dirty="0">
              <a:latin typeface="HGP行書体" panose="03000600000000000000" pitchFamily="66" charset="-128"/>
              <a:ea typeface="HGP行書体" panose="03000600000000000000" pitchFamily="66" charset="-128"/>
            </a:endParaRPr>
          </a:p>
        </p:txBody>
      </p:sp>
      <p:sp>
        <p:nvSpPr>
          <p:cNvPr id="19" name="テキスト ボックス 18">
            <a:extLst>
              <a:ext uri="{FF2B5EF4-FFF2-40B4-BE49-F238E27FC236}">
                <a16:creationId xmlns:a16="http://schemas.microsoft.com/office/drawing/2014/main" id="{49AE882D-D04E-9C1C-B1A6-DFAF27AE9F20}"/>
              </a:ext>
            </a:extLst>
          </p:cNvPr>
          <p:cNvSpPr txBox="1"/>
          <p:nvPr/>
        </p:nvSpPr>
        <p:spPr>
          <a:xfrm>
            <a:off x="4854276" y="7151449"/>
            <a:ext cx="339884" cy="646331"/>
          </a:xfrm>
          <a:prstGeom prst="rect">
            <a:avLst/>
          </a:prstGeom>
          <a:noFill/>
        </p:spPr>
        <p:txBody>
          <a:bodyPr wrap="square" rtlCol="0">
            <a:spAutoFit/>
          </a:bodyPr>
          <a:lstStyle/>
          <a:p>
            <a:pPr algn="l"/>
            <a:r>
              <a:rPr kumimoji="1" lang="en-US" altLang="ja-JP" dirty="0">
                <a:latin typeface="HGP行書体" panose="03000600000000000000" pitchFamily="66" charset="-128"/>
                <a:ea typeface="HGP行書体" panose="03000600000000000000" pitchFamily="66" charset="-128"/>
              </a:rPr>
              <a:t>C</a:t>
            </a:r>
          </a:p>
          <a:p>
            <a:pPr algn="l"/>
            <a:endParaRPr kumimoji="1" lang="ja-JP" altLang="en-US" dirty="0">
              <a:latin typeface="HGP行書体" panose="03000600000000000000" pitchFamily="66" charset="-128"/>
              <a:ea typeface="HGP行書体" panose="03000600000000000000" pitchFamily="66" charset="-128"/>
            </a:endParaRPr>
          </a:p>
        </p:txBody>
      </p:sp>
      <p:pic>
        <p:nvPicPr>
          <p:cNvPr id="1028" name="Picture 4" descr="ゲーム開発ソフトウェア：2D/3D ゲームを制作する | Unity">
            <a:extLst>
              <a:ext uri="{FF2B5EF4-FFF2-40B4-BE49-F238E27FC236}">
                <a16:creationId xmlns:a16="http://schemas.microsoft.com/office/drawing/2014/main" id="{5CD71BCE-7078-453E-E1FD-8C16D4D789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4207" y="7384027"/>
            <a:ext cx="2030105" cy="1141934"/>
          </a:xfrm>
          <a:prstGeom prst="rect">
            <a:avLst/>
          </a:prstGeom>
          <a:noFill/>
          <a:effectLst>
            <a:glow rad="63500">
              <a:schemeClr val="bg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047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41580-81D5-09A9-6468-6FFBE3F874D2}"/>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1CB143C5-EDE9-170A-606A-819338948570}"/>
              </a:ext>
            </a:extLst>
          </p:cNvPr>
          <p:cNvPicPr>
            <a:picLocks noGrp="1" noRot="1" noChangeAspect="1" noMove="1" noResize="1" noEditPoints="1" noAdjustHandles="1" noChangeArrowheads="1" noChangeShapeType="1" noCrop="1"/>
          </p:cNvPicPr>
          <p:nvPr/>
        </p:nvPicPr>
        <p:blipFill rotWithShape="1">
          <a:blip r:embed="rId2">
            <a:alphaModFix/>
            <a:extLst>
              <a:ext uri="{28A0092B-C50C-407E-A947-70E740481C1C}">
                <a14:useLocalDpi xmlns:a14="http://schemas.microsoft.com/office/drawing/2010/main" val="0"/>
              </a:ext>
            </a:extLst>
          </a:blip>
          <a:srcRect l="12445" t="7888" r="12586" b="7876"/>
          <a:stretch>
            <a:fillRect/>
          </a:stretch>
        </p:blipFill>
        <p:spPr bwMode="auto">
          <a:xfrm rot="16200000">
            <a:off x="-1143001" y="1142998"/>
            <a:ext cx="9144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86072E1-5966-A029-89E1-0C05144C7FB5}"/>
              </a:ext>
            </a:extLst>
          </p:cNvPr>
          <p:cNvSpPr txBox="1"/>
          <p:nvPr/>
        </p:nvSpPr>
        <p:spPr>
          <a:xfrm>
            <a:off x="346164" y="1663729"/>
            <a:ext cx="6165670" cy="830997"/>
          </a:xfrm>
          <a:prstGeom prst="rect">
            <a:avLst/>
          </a:prstGeom>
          <a:noFill/>
        </p:spPr>
        <p:txBody>
          <a:bodyPr wrap="square">
            <a:spAutoFit/>
          </a:bodyPr>
          <a:lstStyle/>
          <a:p>
            <a:pPr algn="ctr"/>
            <a:r>
              <a:rPr lang="ja-JP" altLang="en-US" sz="4800" dirty="0">
                <a:solidFill>
                  <a:schemeClr val="bg1"/>
                </a:solidFill>
                <a:latin typeface="HGP行書体" panose="03000600000000000000" pitchFamily="66" charset="-128"/>
                <a:ea typeface="HGP行書体" panose="03000600000000000000" pitchFamily="66" charset="-128"/>
              </a:rPr>
              <a:t>２</a:t>
            </a:r>
            <a:r>
              <a:rPr lang="en-US" altLang="ja-JP" sz="4800" dirty="0">
                <a:solidFill>
                  <a:schemeClr val="bg1"/>
                </a:solidFill>
                <a:latin typeface="HGP行書体" panose="03000600000000000000" pitchFamily="66" charset="-128"/>
                <a:ea typeface="HGP行書体" panose="03000600000000000000" pitchFamily="66" charset="-128"/>
              </a:rPr>
              <a:t>. </a:t>
            </a:r>
            <a:r>
              <a:rPr lang="ja-JP" altLang="en-US" sz="4800" dirty="0">
                <a:solidFill>
                  <a:schemeClr val="bg1"/>
                </a:solidFill>
                <a:latin typeface="HGP行書体" panose="03000600000000000000" pitchFamily="66" charset="-128"/>
                <a:ea typeface="HGP行書体" panose="03000600000000000000" pitchFamily="66" charset="-128"/>
              </a:rPr>
              <a:t>就職作品プロジェクト</a:t>
            </a:r>
            <a:endParaRPr lang="en-US" altLang="ja-JP" sz="4800" dirty="0">
              <a:solidFill>
                <a:schemeClr val="bg1"/>
              </a:solidFill>
              <a:latin typeface="HGP行書体" panose="03000600000000000000" pitchFamily="66" charset="-128"/>
              <a:ea typeface="HGP行書体" panose="03000600000000000000" pitchFamily="66" charset="-128"/>
            </a:endParaRPr>
          </a:p>
        </p:txBody>
      </p:sp>
      <p:sp>
        <p:nvSpPr>
          <p:cNvPr id="7" name="テキスト ボックス 6">
            <a:extLst>
              <a:ext uri="{FF2B5EF4-FFF2-40B4-BE49-F238E27FC236}">
                <a16:creationId xmlns:a16="http://schemas.microsoft.com/office/drawing/2014/main" id="{469A5D57-0C60-5B37-9F7A-AB9F9AA08209}"/>
              </a:ext>
            </a:extLst>
          </p:cNvPr>
          <p:cNvSpPr txBox="1"/>
          <p:nvPr/>
        </p:nvSpPr>
        <p:spPr>
          <a:xfrm>
            <a:off x="805540" y="2825652"/>
            <a:ext cx="6400802" cy="3416320"/>
          </a:xfrm>
          <a:prstGeom prst="rect">
            <a:avLst/>
          </a:prstGeom>
          <a:noFill/>
        </p:spPr>
        <p:txBody>
          <a:bodyPr wrap="square" rtlCol="0">
            <a:spAutoFit/>
          </a:bodyPr>
          <a:lstStyle/>
          <a:p>
            <a:r>
              <a:rPr kumimoji="1" lang="ja-JP" altLang="en-US" sz="3600" dirty="0">
                <a:solidFill>
                  <a:schemeClr val="bg1"/>
                </a:solidFill>
                <a:latin typeface="HGP行書体" panose="03000600000000000000" pitchFamily="66" charset="-128"/>
                <a:ea typeface="HGP行書体" panose="03000600000000000000" pitchFamily="66" charset="-128"/>
                <a:hlinkClick r:id="rId3" action="ppaction://hlinksldjump">
                  <a:extLst>
                    <a:ext uri="{A12FA001-AC4F-418D-AE19-62706E023703}">
                      <ahyp:hlinkClr xmlns:ahyp="http://schemas.microsoft.com/office/drawing/2018/hyperlinkcolor" val="tx"/>
                    </a:ext>
                  </a:extLst>
                </a:hlinkClick>
              </a:rPr>
              <a:t>其の一、全体像</a:t>
            </a:r>
            <a:endParaRPr kumimoji="1" lang="en-US" altLang="ja-JP" sz="3600" dirty="0">
              <a:solidFill>
                <a:schemeClr val="bg1"/>
              </a:solidFill>
              <a:latin typeface="HGP行書体" panose="03000600000000000000" pitchFamily="66" charset="-128"/>
              <a:ea typeface="HGP行書体" panose="03000600000000000000" pitchFamily="66" charset="-128"/>
            </a:endParaRPr>
          </a:p>
          <a:p>
            <a:r>
              <a:rPr kumimoji="1" lang="en-US" altLang="ja-JP" sz="3600" dirty="0">
                <a:solidFill>
                  <a:schemeClr val="bg1"/>
                </a:solidFill>
                <a:latin typeface="HGP行書体" panose="03000600000000000000" pitchFamily="66" charset="-128"/>
                <a:ea typeface="HGP行書体" panose="03000600000000000000" pitchFamily="66" charset="-128"/>
              </a:rPr>
              <a:t>			|-</a:t>
            </a:r>
            <a:r>
              <a:rPr kumimoji="1" lang="ja-JP" altLang="en-US" sz="3600" dirty="0">
                <a:solidFill>
                  <a:schemeClr val="bg1"/>
                </a:solidFill>
                <a:latin typeface="HGP行書体" panose="03000600000000000000" pitchFamily="66" charset="-128"/>
                <a:ea typeface="HGP行書体" panose="03000600000000000000" pitchFamily="66" charset="-128"/>
              </a:rPr>
              <a:t> </a:t>
            </a:r>
            <a:r>
              <a:rPr kumimoji="1" lang="ja-JP" altLang="en-US" sz="3600" dirty="0">
                <a:solidFill>
                  <a:schemeClr val="bg1"/>
                </a:solidFill>
                <a:latin typeface="HGP行書体" panose="03000600000000000000" pitchFamily="66" charset="-128"/>
                <a:ea typeface="HGP行書体" panose="03000600000000000000" pitchFamily="66" charset="-128"/>
                <a:hlinkClick r:id="rId3" action="ppaction://hlinksldjump">
                  <a:extLst>
                    <a:ext uri="{A12FA001-AC4F-418D-AE19-62706E023703}">
                      <ahyp:hlinkClr xmlns:ahyp="http://schemas.microsoft.com/office/drawing/2018/hyperlinkcolor" val="tx"/>
                    </a:ext>
                  </a:extLst>
                </a:hlinkClick>
              </a:rPr>
              <a:t>概要</a:t>
            </a:r>
            <a:endParaRPr kumimoji="1" lang="ja-JP" altLang="en-US" sz="3600" dirty="0">
              <a:solidFill>
                <a:schemeClr val="bg1"/>
              </a:solidFill>
              <a:latin typeface="HGP行書体" panose="03000600000000000000" pitchFamily="66" charset="-128"/>
              <a:ea typeface="HGP行書体" panose="03000600000000000000" pitchFamily="66" charset="-128"/>
            </a:endParaRPr>
          </a:p>
          <a:p>
            <a:r>
              <a:rPr kumimoji="1" lang="ja-JP" altLang="en-US" sz="3600" dirty="0">
                <a:solidFill>
                  <a:schemeClr val="bg1"/>
                </a:solidFill>
                <a:latin typeface="HGP行書体" panose="03000600000000000000" pitchFamily="66" charset="-128"/>
                <a:ea typeface="HGP行書体" panose="03000600000000000000" pitchFamily="66" charset="-128"/>
                <a:hlinkClick r:id="rId4" action="ppaction://hlinksldjump">
                  <a:extLst>
                    <a:ext uri="{A12FA001-AC4F-418D-AE19-62706E023703}">
                      <ahyp:hlinkClr xmlns:ahyp="http://schemas.microsoft.com/office/drawing/2018/hyperlinkcolor" val="tx"/>
                    </a:ext>
                  </a:extLst>
                </a:hlinkClick>
              </a:rPr>
              <a:t>其の二、こだわりたい所</a:t>
            </a:r>
            <a:endParaRPr kumimoji="1" lang="en-US" altLang="ja-JP" sz="3600" dirty="0">
              <a:solidFill>
                <a:schemeClr val="bg1"/>
              </a:solidFill>
              <a:latin typeface="HGP行書体" panose="03000600000000000000" pitchFamily="66" charset="-128"/>
              <a:ea typeface="HGP行書体" panose="03000600000000000000" pitchFamily="66" charset="-128"/>
            </a:endParaRPr>
          </a:p>
          <a:p>
            <a:r>
              <a:rPr kumimoji="1" lang="en-US" altLang="ja-JP" sz="3600" dirty="0">
                <a:solidFill>
                  <a:schemeClr val="bg1"/>
                </a:solidFill>
                <a:latin typeface="HGP行書体" panose="03000600000000000000" pitchFamily="66" charset="-128"/>
                <a:ea typeface="HGP行書体" panose="03000600000000000000" pitchFamily="66" charset="-128"/>
              </a:rPr>
              <a:t>			|-</a:t>
            </a:r>
            <a:r>
              <a:rPr kumimoji="1" lang="ja-JP" altLang="en-US" sz="3600" dirty="0">
                <a:solidFill>
                  <a:schemeClr val="bg1"/>
                </a:solidFill>
                <a:latin typeface="HGP行書体" panose="03000600000000000000" pitchFamily="66" charset="-128"/>
                <a:ea typeface="HGP行書体" panose="03000600000000000000" pitchFamily="66" charset="-128"/>
              </a:rPr>
              <a:t> </a:t>
            </a:r>
            <a:r>
              <a:rPr kumimoji="1" lang="ja-JP" altLang="en-US" sz="3600" dirty="0">
                <a:solidFill>
                  <a:schemeClr val="bg1"/>
                </a:solidFill>
                <a:latin typeface="HGP行書体" panose="03000600000000000000" pitchFamily="66" charset="-128"/>
                <a:ea typeface="HGP行書体" panose="03000600000000000000" pitchFamily="66" charset="-128"/>
                <a:hlinkClick r:id="rId4" action="ppaction://hlinksldjump">
                  <a:extLst>
                    <a:ext uri="{A12FA001-AC4F-418D-AE19-62706E023703}">
                      <ahyp:hlinkClr xmlns:ahyp="http://schemas.microsoft.com/office/drawing/2018/hyperlinkcolor" val="tx"/>
                    </a:ext>
                  </a:extLst>
                </a:hlinkClick>
              </a:rPr>
              <a:t>可読・保守性</a:t>
            </a:r>
            <a:endParaRPr kumimoji="1" lang="en-US" altLang="ja-JP" sz="3600" dirty="0">
              <a:solidFill>
                <a:schemeClr val="bg1"/>
              </a:solidFill>
              <a:latin typeface="HGP行書体" panose="03000600000000000000" pitchFamily="66" charset="-128"/>
              <a:ea typeface="HGP行書体" panose="03000600000000000000" pitchFamily="66" charset="-128"/>
            </a:endParaRPr>
          </a:p>
          <a:p>
            <a:r>
              <a:rPr kumimoji="1" lang="en-US" altLang="ja-JP" sz="3600" dirty="0">
                <a:solidFill>
                  <a:schemeClr val="bg1"/>
                </a:solidFill>
                <a:latin typeface="HGP行書体" panose="03000600000000000000" pitchFamily="66" charset="-128"/>
                <a:ea typeface="HGP行書体" panose="03000600000000000000" pitchFamily="66" charset="-128"/>
              </a:rPr>
              <a:t>			|-</a:t>
            </a:r>
            <a:r>
              <a:rPr kumimoji="1" lang="ja-JP" altLang="en-US" sz="3600" dirty="0">
                <a:solidFill>
                  <a:schemeClr val="bg1"/>
                </a:solidFill>
                <a:latin typeface="HGP行書体" panose="03000600000000000000" pitchFamily="66" charset="-128"/>
                <a:ea typeface="HGP行書体" panose="03000600000000000000" pitchFamily="66" charset="-128"/>
              </a:rPr>
              <a:t> </a:t>
            </a:r>
            <a:r>
              <a:rPr kumimoji="1" lang="ja-JP" altLang="en-US" sz="3600" dirty="0">
                <a:solidFill>
                  <a:schemeClr val="bg1"/>
                </a:solidFill>
                <a:latin typeface="HGP行書体" panose="03000600000000000000" pitchFamily="66" charset="-128"/>
                <a:ea typeface="HGP行書体" panose="03000600000000000000" pitchFamily="66" charset="-128"/>
                <a:hlinkClick r:id="rId5" action="ppaction://hlinksldjump">
                  <a:extLst>
                    <a:ext uri="{A12FA001-AC4F-418D-AE19-62706E023703}">
                      <ahyp:hlinkClr xmlns:ahyp="http://schemas.microsoft.com/office/drawing/2018/hyperlinkcolor" val="tx"/>
                    </a:ext>
                  </a:extLst>
                </a:hlinkClick>
              </a:rPr>
              <a:t>トゥーンレンダリング</a:t>
            </a:r>
            <a:endParaRPr kumimoji="1" lang="en-US" altLang="ja-JP" sz="3600" dirty="0">
              <a:solidFill>
                <a:schemeClr val="bg1"/>
              </a:solidFill>
              <a:latin typeface="HGP行書体" panose="03000600000000000000" pitchFamily="66" charset="-128"/>
              <a:ea typeface="HGP行書体" panose="03000600000000000000" pitchFamily="66" charset="-128"/>
            </a:endParaRPr>
          </a:p>
          <a:p>
            <a:r>
              <a:rPr kumimoji="1" lang="en-US" altLang="ja-JP" sz="3600" dirty="0">
                <a:solidFill>
                  <a:schemeClr val="bg1"/>
                </a:solidFill>
                <a:latin typeface="HGP行書体" panose="03000600000000000000" pitchFamily="66" charset="-128"/>
                <a:ea typeface="HGP行書体" panose="03000600000000000000" pitchFamily="66" charset="-128"/>
              </a:rPr>
              <a:t>			|- </a:t>
            </a:r>
            <a:r>
              <a:rPr kumimoji="1" lang="ja-JP" altLang="en-US" sz="3600" dirty="0">
                <a:solidFill>
                  <a:schemeClr val="bg1"/>
                </a:solidFill>
                <a:latin typeface="HGP行書体" panose="03000600000000000000" pitchFamily="66" charset="-128"/>
                <a:ea typeface="HGP行書体" panose="03000600000000000000" pitchFamily="66" charset="-128"/>
                <a:hlinkClick r:id="rId6" action="ppaction://hlinksldjump">
                  <a:extLst>
                    <a:ext uri="{A12FA001-AC4F-418D-AE19-62706E023703}">
                      <ahyp:hlinkClr xmlns:ahyp="http://schemas.microsoft.com/office/drawing/2018/hyperlinkcolor" val="tx"/>
                    </a:ext>
                  </a:extLst>
                </a:hlinkClick>
              </a:rPr>
              <a:t>入力</a:t>
            </a:r>
            <a:endParaRPr kumimoji="1" lang="en-US" altLang="ja-JP" sz="3600" dirty="0">
              <a:solidFill>
                <a:schemeClr val="bg1"/>
              </a:solidFill>
              <a:latin typeface="HGP行書体" panose="03000600000000000000" pitchFamily="66" charset="-128"/>
              <a:ea typeface="HGP行書体" panose="03000600000000000000" pitchFamily="66" charset="-128"/>
            </a:endParaRPr>
          </a:p>
        </p:txBody>
      </p:sp>
      <p:sp>
        <p:nvSpPr>
          <p:cNvPr id="3" name="テキスト ボックス 2">
            <a:extLst>
              <a:ext uri="{FF2B5EF4-FFF2-40B4-BE49-F238E27FC236}">
                <a16:creationId xmlns:a16="http://schemas.microsoft.com/office/drawing/2014/main" id="{3DDE30FC-24E2-3A2B-F708-1C0A2044DB8F}"/>
              </a:ext>
            </a:extLst>
          </p:cNvPr>
          <p:cNvSpPr txBox="1"/>
          <p:nvPr/>
        </p:nvSpPr>
        <p:spPr>
          <a:xfrm>
            <a:off x="2202083" y="8414966"/>
            <a:ext cx="2453833" cy="523220"/>
          </a:xfrm>
          <a:prstGeom prst="rect">
            <a:avLst/>
          </a:prstGeom>
          <a:noFill/>
        </p:spPr>
        <p:txBody>
          <a:bodyPr wrap="square" rtlCol="0">
            <a:spAutoFit/>
          </a:bodyPr>
          <a:lstStyle/>
          <a:p>
            <a:pPr algn="ctr"/>
            <a:r>
              <a:rPr kumimoji="1" lang="en-US" altLang="ja-JP" sz="2800" dirty="0">
                <a:solidFill>
                  <a:schemeClr val="bg1"/>
                </a:solidFill>
                <a:latin typeface="HGP行書体" panose="03000600000000000000" pitchFamily="66" charset="-128"/>
                <a:ea typeface="HGP行書体" panose="03000600000000000000" pitchFamily="66" charset="-128"/>
              </a:rPr>
              <a:t>-</a:t>
            </a:r>
            <a:r>
              <a:rPr kumimoji="1" lang="ja-JP" altLang="en-US" sz="2800" dirty="0">
                <a:solidFill>
                  <a:schemeClr val="bg1"/>
                </a:solidFill>
                <a:latin typeface="HGP行書体" panose="03000600000000000000" pitchFamily="66" charset="-128"/>
                <a:ea typeface="HGP行書体" panose="03000600000000000000" pitchFamily="66" charset="-128"/>
              </a:rPr>
              <a:t> ０５ </a:t>
            </a:r>
            <a:r>
              <a:rPr kumimoji="1" lang="en-US" altLang="ja-JP" sz="2800" dirty="0">
                <a:solidFill>
                  <a:schemeClr val="bg1"/>
                </a:solidFill>
                <a:latin typeface="HGP行書体" panose="03000600000000000000" pitchFamily="66" charset="-128"/>
                <a:ea typeface="HGP行書体" panose="03000600000000000000" pitchFamily="66" charset="-128"/>
              </a:rPr>
              <a:t>-</a:t>
            </a:r>
            <a:endParaRPr kumimoji="1" lang="ja-JP" altLang="en-US" sz="2800" dirty="0">
              <a:solidFill>
                <a:schemeClr val="bg1"/>
              </a:solidFill>
              <a:latin typeface="HGP行書体" panose="03000600000000000000" pitchFamily="66" charset="-128"/>
              <a:ea typeface="HGP行書体" panose="03000600000000000000" pitchFamily="66" charset="-128"/>
            </a:endParaRPr>
          </a:p>
        </p:txBody>
      </p:sp>
      <p:sp>
        <p:nvSpPr>
          <p:cNvPr id="6" name="テキスト ボックス 5">
            <a:extLst>
              <a:ext uri="{FF2B5EF4-FFF2-40B4-BE49-F238E27FC236}">
                <a16:creationId xmlns:a16="http://schemas.microsoft.com/office/drawing/2014/main" id="{B04D1AB1-2A6C-FC81-5436-A627A0A6B530}"/>
              </a:ext>
            </a:extLst>
          </p:cNvPr>
          <p:cNvSpPr txBox="1"/>
          <p:nvPr/>
        </p:nvSpPr>
        <p:spPr>
          <a:xfrm>
            <a:off x="130039" y="8390271"/>
            <a:ext cx="6597917" cy="461665"/>
          </a:xfrm>
          <a:prstGeom prst="rect">
            <a:avLst/>
          </a:prstGeom>
          <a:noFill/>
        </p:spPr>
        <p:txBody>
          <a:bodyPr wrap="square" rtlCol="0">
            <a:spAutoFit/>
          </a:bodyPr>
          <a:lstStyle/>
          <a:p>
            <a:pPr algn="ct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previousslide">
                  <a:extLst>
                    <a:ext uri="{A12FA001-AC4F-418D-AE19-62706E023703}">
                      <ahyp:hlinkClr xmlns:ahyp="http://schemas.microsoft.com/office/drawing/2018/hyperlinkcolor" val="tx"/>
                    </a:ext>
                  </a:extLst>
                </a:hlinkClick>
              </a:rPr>
              <a:t>前のページへ</a:t>
            </a:r>
            <a:r>
              <a:rPr kumimoji="1" lang="ja-JP" altLang="en-US" sz="2400" dirty="0">
                <a:solidFill>
                  <a:schemeClr val="bg1"/>
                </a:solidFill>
                <a:latin typeface="HGP行書体" panose="03000600000000000000" pitchFamily="66" charset="-128"/>
                <a:ea typeface="HGP行書体" panose="03000600000000000000" pitchFamily="66" charset="-128"/>
              </a:rPr>
              <a:t>　　　　　　　　　　　　　　　</a:t>
            </a: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nextslide">
                  <a:extLst>
                    <a:ext uri="{A12FA001-AC4F-418D-AE19-62706E023703}">
                      <ahyp:hlinkClr xmlns:ahyp="http://schemas.microsoft.com/office/drawing/2018/hyperlinkcolor" val="tx"/>
                    </a:ext>
                  </a:extLst>
                </a:hlinkClick>
              </a:rPr>
              <a:t>次のページへ</a:t>
            </a:r>
            <a:endParaRPr kumimoji="1" lang="ja-JP" altLang="en-US" sz="2400" u="sng" dirty="0">
              <a:solidFill>
                <a:schemeClr val="bg1"/>
              </a:solidFill>
              <a:latin typeface="HGP行書体" panose="03000600000000000000" pitchFamily="66" charset="-128"/>
              <a:ea typeface="HGP行書体" panose="03000600000000000000" pitchFamily="66" charset="-128"/>
            </a:endParaRPr>
          </a:p>
        </p:txBody>
      </p:sp>
      <p:sp>
        <p:nvSpPr>
          <p:cNvPr id="8" name="タイトル 7">
            <a:extLst>
              <a:ext uri="{FF2B5EF4-FFF2-40B4-BE49-F238E27FC236}">
                <a16:creationId xmlns:a16="http://schemas.microsoft.com/office/drawing/2014/main" id="{D85F8E7C-12F7-A18E-417F-BF07439422DC}"/>
              </a:ext>
            </a:extLst>
          </p:cNvPr>
          <p:cNvSpPr>
            <a:spLocks noGrp="1"/>
          </p:cNvSpPr>
          <p:nvPr>
            <p:ph type="ctrTitle"/>
          </p:nvPr>
        </p:nvSpPr>
        <p:spPr>
          <a:xfrm>
            <a:off x="-8100650" y="1816524"/>
            <a:ext cx="7752309" cy="3183467"/>
          </a:xfrm>
        </p:spPr>
        <p:txBody>
          <a:bodyPr/>
          <a:lstStyle/>
          <a:p>
            <a:r>
              <a:rPr lang="ja-JP" altLang="en-US" dirty="0">
                <a:latin typeface="HGP行書体" panose="03000600000000000000" pitchFamily="66" charset="-128"/>
                <a:ea typeface="HGP行書体" panose="03000600000000000000" pitchFamily="66" charset="-128"/>
              </a:rPr>
              <a:t>二章</a:t>
            </a:r>
            <a:r>
              <a:rPr lang="en-US" altLang="ja-JP" dirty="0">
                <a:latin typeface="HGP行書体" panose="03000600000000000000" pitchFamily="66" charset="-128"/>
                <a:ea typeface="HGP行書体" panose="03000600000000000000" pitchFamily="66" charset="-128"/>
              </a:rPr>
              <a:t>:</a:t>
            </a:r>
            <a:r>
              <a:rPr lang="ja-JP" altLang="en-US" dirty="0">
                <a:latin typeface="HGP行書体" panose="03000600000000000000" pitchFamily="66" charset="-128"/>
                <a:ea typeface="HGP行書体" panose="03000600000000000000" pitchFamily="66" charset="-128"/>
              </a:rPr>
              <a:t>目次</a:t>
            </a:r>
          </a:p>
        </p:txBody>
      </p:sp>
    </p:spTree>
    <p:extLst>
      <p:ext uri="{BB962C8B-B14F-4D97-AF65-F5344CB8AC3E}">
        <p14:creationId xmlns:p14="http://schemas.microsoft.com/office/powerpoint/2010/main" val="4253523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85543-02A1-B66D-65E6-B8A3D6FFB167}"/>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A8977F37-862E-A427-1436-9AD42BBDF1D1}"/>
              </a:ext>
            </a:extLst>
          </p:cNvPr>
          <p:cNvPicPr>
            <a:picLocks noGrp="1" noRot="1" noChangeAspect="1" noMove="1" noResize="1" noEditPoints="1" noAdjustHandles="1" noChangeArrowheads="1" noChangeShapeType="1" noCrop="1"/>
          </p:cNvPicPr>
          <p:nvPr/>
        </p:nvPicPr>
        <p:blipFill rotWithShape="1">
          <a:blip r:embed="rId2">
            <a:alphaModFix/>
            <a:extLst>
              <a:ext uri="{28A0092B-C50C-407E-A947-70E740481C1C}">
                <a14:useLocalDpi xmlns:a14="http://schemas.microsoft.com/office/drawing/2010/main" val="0"/>
              </a:ext>
            </a:extLst>
          </a:blip>
          <a:srcRect l="12445" t="7888" r="12586" b="7876"/>
          <a:stretch>
            <a:fillRect/>
          </a:stretch>
        </p:blipFill>
        <p:spPr bwMode="auto">
          <a:xfrm rot="16200000">
            <a:off x="-1143001" y="1142998"/>
            <a:ext cx="9144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CB1436D-3DF3-EC42-C22C-E0859B8E23B1}"/>
              </a:ext>
            </a:extLst>
          </p:cNvPr>
          <p:cNvSpPr txBox="1"/>
          <p:nvPr/>
        </p:nvSpPr>
        <p:spPr>
          <a:xfrm>
            <a:off x="564969" y="357442"/>
            <a:ext cx="4503420" cy="830997"/>
          </a:xfrm>
          <a:prstGeom prst="rect">
            <a:avLst/>
          </a:prstGeom>
          <a:noFill/>
        </p:spPr>
        <p:txBody>
          <a:bodyPr wrap="square">
            <a:spAutoFit/>
          </a:bodyPr>
          <a:lstStyle/>
          <a:p>
            <a:r>
              <a:rPr kumimoji="1" lang="ja-JP" altLang="en-US" sz="4800" dirty="0">
                <a:solidFill>
                  <a:schemeClr val="bg1"/>
                </a:solidFill>
                <a:latin typeface="HGP行書体" panose="03000600000000000000" pitchFamily="66" charset="-128"/>
                <a:ea typeface="HGP行書体" panose="03000600000000000000" pitchFamily="66" charset="-128"/>
              </a:rPr>
              <a:t>其の一、概要</a:t>
            </a:r>
            <a:endParaRPr kumimoji="1" lang="en-US" altLang="ja-JP" sz="4800" dirty="0">
              <a:solidFill>
                <a:schemeClr val="bg1"/>
              </a:solidFill>
              <a:latin typeface="HGP行書体" panose="03000600000000000000" pitchFamily="66" charset="-128"/>
              <a:ea typeface="HGP行書体" panose="03000600000000000000" pitchFamily="66" charset="-128"/>
            </a:endParaRPr>
          </a:p>
        </p:txBody>
      </p:sp>
      <p:sp>
        <p:nvSpPr>
          <p:cNvPr id="7" name="テキスト ボックス 6">
            <a:extLst>
              <a:ext uri="{FF2B5EF4-FFF2-40B4-BE49-F238E27FC236}">
                <a16:creationId xmlns:a16="http://schemas.microsoft.com/office/drawing/2014/main" id="{C8FA6898-7AFD-8AF1-97F2-AE742D7A385F}"/>
              </a:ext>
            </a:extLst>
          </p:cNvPr>
          <p:cNvSpPr txBox="1"/>
          <p:nvPr/>
        </p:nvSpPr>
        <p:spPr>
          <a:xfrm>
            <a:off x="279220" y="1415947"/>
            <a:ext cx="3628208" cy="769441"/>
          </a:xfrm>
          <a:prstGeom prst="rect">
            <a:avLst/>
          </a:prstGeom>
          <a:noFill/>
        </p:spPr>
        <p:txBody>
          <a:bodyPr wrap="square" rtlCol="0">
            <a:spAutoFit/>
          </a:bodyPr>
          <a:lstStyle/>
          <a:p>
            <a:r>
              <a:rPr kumimoji="1" lang="ja-JP" altLang="en-US" sz="4400" dirty="0">
                <a:solidFill>
                  <a:schemeClr val="bg1"/>
                </a:solidFill>
                <a:latin typeface="HGP行書体" panose="03000600000000000000" pitchFamily="66" charset="-128"/>
                <a:ea typeface="HGP行書体" panose="03000600000000000000" pitchFamily="66" charset="-128"/>
              </a:rPr>
              <a:t>ゲーム概要</a:t>
            </a:r>
          </a:p>
        </p:txBody>
      </p:sp>
      <p:sp>
        <p:nvSpPr>
          <p:cNvPr id="8" name="テキスト ボックス 7">
            <a:extLst>
              <a:ext uri="{FF2B5EF4-FFF2-40B4-BE49-F238E27FC236}">
                <a16:creationId xmlns:a16="http://schemas.microsoft.com/office/drawing/2014/main" id="{DCBB9C83-1BDF-88CF-46F0-C39953927403}"/>
              </a:ext>
            </a:extLst>
          </p:cNvPr>
          <p:cNvSpPr txBox="1"/>
          <p:nvPr/>
        </p:nvSpPr>
        <p:spPr>
          <a:xfrm>
            <a:off x="580212" y="2133590"/>
            <a:ext cx="6293030" cy="1446550"/>
          </a:xfrm>
          <a:prstGeom prst="rect">
            <a:avLst/>
          </a:prstGeom>
          <a:noFill/>
        </p:spPr>
        <p:txBody>
          <a:bodyPr wrap="square" rtlCol="0">
            <a:spAutoFit/>
          </a:bodyPr>
          <a:lstStyle/>
          <a:p>
            <a:r>
              <a:rPr kumimoji="1" lang="ja-JP" altLang="en-US" sz="3200" dirty="0">
                <a:solidFill>
                  <a:schemeClr val="bg1"/>
                </a:solidFill>
                <a:latin typeface="HGP行書体" panose="03000600000000000000" pitchFamily="66" charset="-128"/>
                <a:ea typeface="HGP行書体" panose="03000600000000000000" pitchFamily="66" charset="-128"/>
              </a:rPr>
              <a:t>　　</a:t>
            </a:r>
            <a:r>
              <a:rPr kumimoji="1" lang="ja-JP" altLang="en-US" sz="2800" dirty="0">
                <a:solidFill>
                  <a:schemeClr val="bg1"/>
                </a:solidFill>
                <a:latin typeface="HGP行書体" panose="03000600000000000000" pitchFamily="66" charset="-128"/>
                <a:ea typeface="HGP行書体" panose="03000600000000000000" pitchFamily="66" charset="-128"/>
              </a:rPr>
              <a:t>タイトル　　 </a:t>
            </a:r>
            <a:r>
              <a:rPr kumimoji="1" lang="en-US" altLang="ja-JP" sz="2800" dirty="0">
                <a:solidFill>
                  <a:schemeClr val="bg1"/>
                </a:solidFill>
                <a:latin typeface="HGP行書体" panose="03000600000000000000" pitchFamily="66" charset="-128"/>
                <a:ea typeface="HGP行書体" panose="03000600000000000000" pitchFamily="66" charset="-128"/>
              </a:rPr>
              <a:t>	</a:t>
            </a:r>
            <a:r>
              <a:rPr kumimoji="1" lang="ja-JP" altLang="en-US" sz="2800" dirty="0">
                <a:solidFill>
                  <a:schemeClr val="bg1"/>
                </a:solidFill>
                <a:latin typeface="HGP行書体" panose="03000600000000000000" pitchFamily="66" charset="-128"/>
                <a:ea typeface="HGP行書体" panose="03000600000000000000" pitchFamily="66" charset="-128"/>
              </a:rPr>
              <a:t>： 隕石の止め方（仮）</a:t>
            </a:r>
            <a:endParaRPr kumimoji="1" lang="en-US" altLang="ja-JP" sz="2800" dirty="0">
              <a:solidFill>
                <a:schemeClr val="bg1"/>
              </a:solidFill>
              <a:latin typeface="HGP行書体" panose="03000600000000000000" pitchFamily="66" charset="-128"/>
              <a:ea typeface="HGP行書体" panose="03000600000000000000" pitchFamily="66" charset="-128"/>
            </a:endParaRPr>
          </a:p>
          <a:p>
            <a:r>
              <a:rPr kumimoji="1" lang="ja-JP" altLang="en-US" sz="2800" dirty="0">
                <a:solidFill>
                  <a:schemeClr val="bg1"/>
                </a:solidFill>
                <a:latin typeface="HGP行書体" panose="03000600000000000000" pitchFamily="66" charset="-128"/>
                <a:ea typeface="HGP行書体" panose="03000600000000000000" pitchFamily="66" charset="-128"/>
              </a:rPr>
              <a:t>     操作</a:t>
            </a:r>
            <a:r>
              <a:rPr kumimoji="1" lang="en-US" altLang="ja-JP" sz="2800" dirty="0">
                <a:solidFill>
                  <a:schemeClr val="bg1"/>
                </a:solidFill>
                <a:latin typeface="HGP行書体" panose="03000600000000000000" pitchFamily="66" charset="-128"/>
                <a:ea typeface="HGP行書体" panose="03000600000000000000" pitchFamily="66" charset="-128"/>
              </a:rPr>
              <a:t>			</a:t>
            </a:r>
            <a:r>
              <a:rPr kumimoji="1" lang="ja-JP" altLang="en-US" sz="2800" dirty="0">
                <a:solidFill>
                  <a:schemeClr val="bg1"/>
                </a:solidFill>
                <a:latin typeface="HGP行書体" panose="03000600000000000000" pitchFamily="66" charset="-128"/>
                <a:ea typeface="HGP行書体" panose="03000600000000000000" pitchFamily="66" charset="-128"/>
              </a:rPr>
              <a:t>： コントローラー</a:t>
            </a:r>
            <a:endParaRPr kumimoji="1" lang="en-US" altLang="ja-JP" sz="3200" dirty="0">
              <a:solidFill>
                <a:schemeClr val="bg1"/>
              </a:solidFill>
              <a:latin typeface="HGP行書体" panose="03000600000000000000" pitchFamily="66" charset="-128"/>
              <a:ea typeface="HGP行書体" panose="03000600000000000000" pitchFamily="66" charset="-128"/>
            </a:endParaRPr>
          </a:p>
          <a:p>
            <a:r>
              <a:rPr kumimoji="1" lang="ja-JP" altLang="en-US" sz="2800" dirty="0">
                <a:solidFill>
                  <a:schemeClr val="bg1"/>
                </a:solidFill>
                <a:latin typeface="HGP行書体" panose="03000600000000000000" pitchFamily="66" charset="-128"/>
                <a:ea typeface="HGP行書体" panose="03000600000000000000" pitchFamily="66" charset="-128"/>
              </a:rPr>
              <a:t>ゲームシステム </a:t>
            </a:r>
            <a:r>
              <a:rPr kumimoji="1" lang="en-US" altLang="ja-JP" sz="2800" dirty="0">
                <a:solidFill>
                  <a:schemeClr val="bg1"/>
                </a:solidFill>
                <a:latin typeface="HGP行書体" panose="03000600000000000000" pitchFamily="66" charset="-128"/>
                <a:ea typeface="HGP行書体" panose="03000600000000000000" pitchFamily="66" charset="-128"/>
              </a:rPr>
              <a:t>	</a:t>
            </a:r>
            <a:r>
              <a:rPr kumimoji="1" lang="ja-JP" altLang="en-US" sz="2800" dirty="0">
                <a:solidFill>
                  <a:schemeClr val="bg1"/>
                </a:solidFill>
                <a:latin typeface="HGP行書体" panose="03000600000000000000" pitchFamily="66" charset="-128"/>
                <a:ea typeface="HGP行書体" panose="03000600000000000000" pitchFamily="66" charset="-128"/>
              </a:rPr>
              <a:t>： コマンドゲーム</a:t>
            </a:r>
            <a:endParaRPr kumimoji="1" lang="en-US" altLang="ja-JP" sz="2800" dirty="0">
              <a:solidFill>
                <a:schemeClr val="bg1"/>
              </a:solidFill>
              <a:latin typeface="HGP行書体" panose="03000600000000000000" pitchFamily="66" charset="-128"/>
              <a:ea typeface="HGP行書体" panose="03000600000000000000" pitchFamily="66" charset="-128"/>
            </a:endParaRPr>
          </a:p>
        </p:txBody>
      </p:sp>
      <p:grpSp>
        <p:nvGrpSpPr>
          <p:cNvPr id="16" name="グループ化 15">
            <a:extLst>
              <a:ext uri="{FF2B5EF4-FFF2-40B4-BE49-F238E27FC236}">
                <a16:creationId xmlns:a16="http://schemas.microsoft.com/office/drawing/2014/main" id="{E3D285E1-B669-BF28-EB30-1D6D6EB64040}"/>
              </a:ext>
            </a:extLst>
          </p:cNvPr>
          <p:cNvGrpSpPr/>
          <p:nvPr/>
        </p:nvGrpSpPr>
        <p:grpSpPr>
          <a:xfrm>
            <a:off x="-15241" y="4978798"/>
            <a:ext cx="6858000" cy="3393769"/>
            <a:chOff x="-1" y="3411981"/>
            <a:chExt cx="6858000" cy="3393769"/>
          </a:xfrm>
        </p:grpSpPr>
        <p:pic>
          <p:nvPicPr>
            <p:cNvPr id="13" name="図 12" descr="夜に光っている星&#10;&#10;AI 生成コンテンツは誤りを含む可能性があります。">
              <a:extLst>
                <a:ext uri="{FF2B5EF4-FFF2-40B4-BE49-F238E27FC236}">
                  <a16:creationId xmlns:a16="http://schemas.microsoft.com/office/drawing/2014/main" id="{AEC698BA-4049-5B82-DD2D-29C88510617D}"/>
                </a:ext>
              </a:extLst>
            </p:cNvPr>
            <p:cNvPicPr>
              <a:picLocks noChangeAspect="1"/>
            </p:cNvPicPr>
            <p:nvPr/>
          </p:nvPicPr>
          <p:blipFill>
            <a:blip r:embed="rId3">
              <a:extLst>
                <a:ext uri="{28A0092B-C50C-407E-A947-70E740481C1C}">
                  <a14:useLocalDpi xmlns:a14="http://schemas.microsoft.com/office/drawing/2010/main" val="0"/>
                </a:ext>
              </a:extLst>
            </a:blip>
            <a:srcRect t="49868" b="6322"/>
            <a:stretch>
              <a:fillRect/>
            </a:stretch>
          </p:blipFill>
          <p:spPr>
            <a:xfrm>
              <a:off x="-1" y="3801292"/>
              <a:ext cx="6858000" cy="3004458"/>
            </a:xfrm>
            <a:prstGeom prst="rect">
              <a:avLst/>
            </a:prstGeom>
            <a:effectLst>
              <a:softEdge rad="304800"/>
            </a:effectLst>
          </p:spPr>
        </p:pic>
        <p:pic>
          <p:nvPicPr>
            <p:cNvPr id="15" name="図 14" descr="グラフ が含まれている画像&#10;&#10;AI 生成コンテンツは誤りを含む可能性があります。">
              <a:extLst>
                <a:ext uri="{FF2B5EF4-FFF2-40B4-BE49-F238E27FC236}">
                  <a16:creationId xmlns:a16="http://schemas.microsoft.com/office/drawing/2014/main" id="{53A7565F-1B7D-28A7-08A4-FC49DBF55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2562" y="3411981"/>
              <a:ext cx="2979486" cy="2234615"/>
            </a:xfrm>
            <a:prstGeom prst="rect">
              <a:avLst/>
            </a:prstGeom>
            <a:effectLst>
              <a:softEdge rad="139700"/>
            </a:effectLst>
          </p:spPr>
        </p:pic>
      </p:grpSp>
      <p:sp>
        <p:nvSpPr>
          <p:cNvPr id="19" name="テキスト ボックス 18">
            <a:extLst>
              <a:ext uri="{FF2B5EF4-FFF2-40B4-BE49-F238E27FC236}">
                <a16:creationId xmlns:a16="http://schemas.microsoft.com/office/drawing/2014/main" id="{47BB3F2C-4CDF-EDAD-227A-D4E68C3D332E}"/>
              </a:ext>
            </a:extLst>
          </p:cNvPr>
          <p:cNvSpPr txBox="1"/>
          <p:nvPr/>
        </p:nvSpPr>
        <p:spPr>
          <a:xfrm>
            <a:off x="-506391" y="3583465"/>
            <a:ext cx="4658540" cy="646331"/>
          </a:xfrm>
          <a:prstGeom prst="rect">
            <a:avLst/>
          </a:prstGeom>
          <a:noFill/>
        </p:spPr>
        <p:txBody>
          <a:bodyPr wrap="square" rtlCol="0">
            <a:spAutoFit/>
          </a:bodyPr>
          <a:lstStyle/>
          <a:p>
            <a:pPr algn="ctr"/>
            <a:r>
              <a:rPr kumimoji="1" lang="ja-JP" altLang="en-US" sz="3600" dirty="0">
                <a:solidFill>
                  <a:schemeClr val="bg1"/>
                </a:solidFill>
                <a:latin typeface="HGP行書体" panose="03000600000000000000" pitchFamily="66" charset="-128"/>
                <a:ea typeface="HGP行書体" panose="03000600000000000000" pitchFamily="66" charset="-128"/>
              </a:rPr>
              <a:t>ゲーム画面イメージ</a:t>
            </a:r>
          </a:p>
        </p:txBody>
      </p:sp>
      <p:sp>
        <p:nvSpPr>
          <p:cNvPr id="20" name="テキスト ボックス 19">
            <a:extLst>
              <a:ext uri="{FF2B5EF4-FFF2-40B4-BE49-F238E27FC236}">
                <a16:creationId xmlns:a16="http://schemas.microsoft.com/office/drawing/2014/main" id="{30178F50-66C1-C15E-E9F5-42631AC1B177}"/>
              </a:ext>
            </a:extLst>
          </p:cNvPr>
          <p:cNvSpPr txBox="1"/>
          <p:nvPr/>
        </p:nvSpPr>
        <p:spPr>
          <a:xfrm>
            <a:off x="298165" y="4188158"/>
            <a:ext cx="6422026" cy="1323439"/>
          </a:xfrm>
          <a:prstGeom prst="rect">
            <a:avLst/>
          </a:prstGeom>
          <a:solidFill>
            <a:schemeClr val="tx1">
              <a:lumMod val="65000"/>
              <a:lumOff val="35000"/>
              <a:alpha val="59000"/>
            </a:schemeClr>
          </a:solidFill>
        </p:spPr>
        <p:txBody>
          <a:bodyPr wrap="square" rtlCol="0">
            <a:spAutoFit/>
          </a:bodyPr>
          <a:lstStyle/>
          <a:p>
            <a:r>
              <a:rPr kumimoji="1" lang="ja-JP" altLang="en-US" sz="4000" dirty="0">
                <a:solidFill>
                  <a:schemeClr val="bg1"/>
                </a:solidFill>
                <a:latin typeface="HGP行書体" panose="03000600000000000000" pitchFamily="66" charset="-128"/>
                <a:ea typeface="HGP行書体" panose="03000600000000000000" pitchFamily="66" charset="-128"/>
              </a:rPr>
              <a:t>落ちる隕石を</a:t>
            </a:r>
            <a:endParaRPr kumimoji="1" lang="en-US" altLang="ja-JP" sz="4000" dirty="0">
              <a:solidFill>
                <a:schemeClr val="bg1"/>
              </a:solidFill>
              <a:latin typeface="HGP行書体" panose="03000600000000000000" pitchFamily="66" charset="-128"/>
              <a:ea typeface="HGP行書体" panose="03000600000000000000" pitchFamily="66" charset="-128"/>
            </a:endParaRPr>
          </a:p>
          <a:p>
            <a:r>
              <a:rPr kumimoji="1" lang="ja-JP" altLang="en-US" sz="4000" dirty="0">
                <a:solidFill>
                  <a:schemeClr val="bg1"/>
                </a:solidFill>
                <a:effectLst>
                  <a:glow rad="152400">
                    <a:srgbClr val="499B97"/>
                  </a:glow>
                </a:effectLst>
                <a:latin typeface="HGP行書体" panose="03000600000000000000" pitchFamily="66" charset="-128"/>
                <a:ea typeface="HGP行書体" panose="03000600000000000000" pitchFamily="66" charset="-128"/>
              </a:rPr>
              <a:t>コマンド入力</a:t>
            </a:r>
            <a:r>
              <a:rPr kumimoji="1" lang="ja-JP" altLang="en-US" sz="4000" dirty="0">
                <a:solidFill>
                  <a:schemeClr val="bg1"/>
                </a:solidFill>
                <a:latin typeface="HGP行書体" panose="03000600000000000000" pitchFamily="66" charset="-128"/>
                <a:ea typeface="HGP行書体" panose="03000600000000000000" pitchFamily="66" charset="-128"/>
              </a:rPr>
              <a:t>で何かするゲーム</a:t>
            </a:r>
          </a:p>
        </p:txBody>
      </p:sp>
      <p:pic>
        <p:nvPicPr>
          <p:cNvPr id="3" name="図 2" descr="ロゴ&#10;&#10;AI 生成コンテンツは誤りを含む可能性があります。">
            <a:extLst>
              <a:ext uri="{FF2B5EF4-FFF2-40B4-BE49-F238E27FC236}">
                <a16:creationId xmlns:a16="http://schemas.microsoft.com/office/drawing/2014/main" id="{86560B05-A8E7-F6DD-514B-A171024FE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4254" y="7182445"/>
            <a:ext cx="499070" cy="742112"/>
          </a:xfrm>
          <a:prstGeom prst="rect">
            <a:avLst/>
          </a:prstGeom>
        </p:spPr>
      </p:pic>
      <p:pic>
        <p:nvPicPr>
          <p:cNvPr id="6" name="図 5" descr="ロゴ&#10;&#10;AI 生成コンテンツは誤りを含む可能性があります。">
            <a:extLst>
              <a:ext uri="{FF2B5EF4-FFF2-40B4-BE49-F238E27FC236}">
                <a16:creationId xmlns:a16="http://schemas.microsoft.com/office/drawing/2014/main" id="{035E73DA-7499-DD86-81AC-C67A22D8FC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3408" y="7182445"/>
            <a:ext cx="499070" cy="742112"/>
          </a:xfrm>
          <a:prstGeom prst="rect">
            <a:avLst/>
          </a:prstGeom>
        </p:spPr>
      </p:pic>
      <p:pic>
        <p:nvPicPr>
          <p:cNvPr id="9" name="図 8" descr="ロゴ&#10;&#10;AI 生成コンテンツは誤りを含む可能性があります。">
            <a:extLst>
              <a:ext uri="{FF2B5EF4-FFF2-40B4-BE49-F238E27FC236}">
                <a16:creationId xmlns:a16="http://schemas.microsoft.com/office/drawing/2014/main" id="{8CFCA1C0-13F8-A0F7-5791-179A88EE1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2562" y="7182445"/>
            <a:ext cx="499070" cy="742112"/>
          </a:xfrm>
          <a:prstGeom prst="rect">
            <a:avLst/>
          </a:prstGeom>
        </p:spPr>
      </p:pic>
      <p:pic>
        <p:nvPicPr>
          <p:cNvPr id="10" name="図 9" descr="ロゴ&#10;&#10;AI 生成コンテンツは誤りを含む可能性があります。">
            <a:extLst>
              <a:ext uri="{FF2B5EF4-FFF2-40B4-BE49-F238E27FC236}">
                <a16:creationId xmlns:a16="http://schemas.microsoft.com/office/drawing/2014/main" id="{8521052B-B96A-5A8D-3AB0-D10574CE3C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1716" y="7182445"/>
            <a:ext cx="499070" cy="742112"/>
          </a:xfrm>
          <a:prstGeom prst="rect">
            <a:avLst/>
          </a:prstGeom>
        </p:spPr>
      </p:pic>
      <p:pic>
        <p:nvPicPr>
          <p:cNvPr id="11" name="図 10" descr="ロゴ&#10;&#10;AI 生成コンテンツは誤りを含む可能性があります。">
            <a:extLst>
              <a:ext uri="{FF2B5EF4-FFF2-40B4-BE49-F238E27FC236}">
                <a16:creationId xmlns:a16="http://schemas.microsoft.com/office/drawing/2014/main" id="{F0F608EC-5034-D1A3-6E27-D9BA5BE10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0870" y="7182445"/>
            <a:ext cx="499070" cy="742112"/>
          </a:xfrm>
          <a:prstGeom prst="rect">
            <a:avLst/>
          </a:prstGeom>
        </p:spPr>
      </p:pic>
      <p:pic>
        <p:nvPicPr>
          <p:cNvPr id="12" name="図 11" descr="ロゴ&#10;&#10;AI 生成コンテンツは誤りを含む可能性があります。">
            <a:extLst>
              <a:ext uri="{FF2B5EF4-FFF2-40B4-BE49-F238E27FC236}">
                <a16:creationId xmlns:a16="http://schemas.microsoft.com/office/drawing/2014/main" id="{C789818A-01E8-DC5B-242F-BBAB6AAA11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0024" y="7182445"/>
            <a:ext cx="499070" cy="742112"/>
          </a:xfrm>
          <a:prstGeom prst="rect">
            <a:avLst/>
          </a:prstGeom>
        </p:spPr>
      </p:pic>
      <p:pic>
        <p:nvPicPr>
          <p:cNvPr id="14" name="図 13" descr="ロゴ&#10;&#10;AI 生成コンテンツは誤りを含む可能性があります。">
            <a:extLst>
              <a:ext uri="{FF2B5EF4-FFF2-40B4-BE49-F238E27FC236}">
                <a16:creationId xmlns:a16="http://schemas.microsoft.com/office/drawing/2014/main" id="{E137B43A-DCEC-CC05-A77A-B34501A0FB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9178" y="7182445"/>
            <a:ext cx="499070" cy="742112"/>
          </a:xfrm>
          <a:prstGeom prst="rect">
            <a:avLst/>
          </a:prstGeom>
        </p:spPr>
      </p:pic>
      <p:pic>
        <p:nvPicPr>
          <p:cNvPr id="25" name="図 24" descr="ロゴ&#10;&#10;AI 生成コンテンツは誤りを含む可能性があります。">
            <a:extLst>
              <a:ext uri="{FF2B5EF4-FFF2-40B4-BE49-F238E27FC236}">
                <a16:creationId xmlns:a16="http://schemas.microsoft.com/office/drawing/2014/main" id="{0AF0DD82-75BF-62CD-3DA6-6A4538CFA4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6817" y="7182445"/>
            <a:ext cx="499070" cy="742112"/>
          </a:xfrm>
          <a:prstGeom prst="rect">
            <a:avLst/>
          </a:prstGeom>
        </p:spPr>
      </p:pic>
      <p:pic>
        <p:nvPicPr>
          <p:cNvPr id="35" name="図 34" descr="ロゴ&#10;&#10;AI 生成コンテンツは誤りを含む可能性があります。">
            <a:extLst>
              <a:ext uri="{FF2B5EF4-FFF2-40B4-BE49-F238E27FC236}">
                <a16:creationId xmlns:a16="http://schemas.microsoft.com/office/drawing/2014/main" id="{5811F575-487B-87B9-9ECC-843497A46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4121" y="7182445"/>
            <a:ext cx="499070" cy="742112"/>
          </a:xfrm>
          <a:prstGeom prst="rect">
            <a:avLst/>
          </a:prstGeom>
        </p:spPr>
      </p:pic>
      <p:pic>
        <p:nvPicPr>
          <p:cNvPr id="36" name="図 35" descr="ロゴ&#10;&#10;AI 生成コンテンツは誤りを含む可能性があります。">
            <a:extLst>
              <a:ext uri="{FF2B5EF4-FFF2-40B4-BE49-F238E27FC236}">
                <a16:creationId xmlns:a16="http://schemas.microsoft.com/office/drawing/2014/main" id="{46F478AC-06FE-E3E7-DFD6-7FACA8A4B0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1278" y="7182445"/>
            <a:ext cx="499070" cy="742112"/>
          </a:xfrm>
          <a:prstGeom prst="rect">
            <a:avLst/>
          </a:prstGeom>
        </p:spPr>
      </p:pic>
      <p:pic>
        <p:nvPicPr>
          <p:cNvPr id="39" name="図 38" descr="ロゴ&#10;&#10;AI 生成コンテンツは誤りを含む可能性があります。">
            <a:extLst>
              <a:ext uri="{FF2B5EF4-FFF2-40B4-BE49-F238E27FC236}">
                <a16:creationId xmlns:a16="http://schemas.microsoft.com/office/drawing/2014/main" id="{70F5A33B-5AB7-48F0-9784-182C768B3C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8582" y="7182445"/>
            <a:ext cx="499070" cy="742112"/>
          </a:xfrm>
          <a:prstGeom prst="rect">
            <a:avLst/>
          </a:prstGeom>
        </p:spPr>
      </p:pic>
      <p:pic>
        <p:nvPicPr>
          <p:cNvPr id="40" name="図 39" descr="ロゴ&#10;&#10;AI 生成コンテンツは誤りを含む可能性があります。">
            <a:extLst>
              <a:ext uri="{FF2B5EF4-FFF2-40B4-BE49-F238E27FC236}">
                <a16:creationId xmlns:a16="http://schemas.microsoft.com/office/drawing/2014/main" id="{D49CD65B-E10B-37B0-2BB0-AD1343E617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3508" y="7182445"/>
            <a:ext cx="499070" cy="742112"/>
          </a:xfrm>
          <a:prstGeom prst="rect">
            <a:avLst/>
          </a:prstGeom>
        </p:spPr>
      </p:pic>
      <p:sp>
        <p:nvSpPr>
          <p:cNvPr id="21" name="テキスト ボックス 20">
            <a:extLst>
              <a:ext uri="{FF2B5EF4-FFF2-40B4-BE49-F238E27FC236}">
                <a16:creationId xmlns:a16="http://schemas.microsoft.com/office/drawing/2014/main" id="{560C5CDA-AC82-D307-53C6-D32CD800F35E}"/>
              </a:ext>
            </a:extLst>
          </p:cNvPr>
          <p:cNvSpPr txBox="1"/>
          <p:nvPr/>
        </p:nvSpPr>
        <p:spPr>
          <a:xfrm>
            <a:off x="1590948" y="7413467"/>
            <a:ext cx="4632960" cy="461665"/>
          </a:xfrm>
          <a:prstGeom prst="rect">
            <a:avLst/>
          </a:prstGeom>
          <a:noFill/>
        </p:spPr>
        <p:txBody>
          <a:bodyPr wrap="square" rtlCol="0">
            <a:spAutoFit/>
          </a:bodyPr>
          <a:lstStyle/>
          <a:p>
            <a:r>
              <a:rPr kumimoji="1" lang="ja-JP" altLang="en-US" sz="2400" dirty="0">
                <a:ln w="0">
                  <a:solidFill>
                    <a:schemeClr val="tx1"/>
                  </a:solidFill>
                </a:ln>
                <a:latin typeface="HGP行書体" panose="03000600000000000000" pitchFamily="66" charset="-128"/>
                <a:ea typeface="HGP行書体" panose="03000600000000000000" pitchFamily="66" charset="-128"/>
              </a:rPr>
              <a:t>↑</a:t>
            </a:r>
            <a:r>
              <a:rPr kumimoji="1" lang="ja-JP" altLang="en-US" sz="900" dirty="0">
                <a:ln w="0">
                  <a:solidFill>
                    <a:schemeClr val="tx1"/>
                  </a:solidFill>
                </a:ln>
                <a:latin typeface="HGP行書体" panose="03000600000000000000" pitchFamily="66" charset="-128"/>
                <a:ea typeface="HGP行書体" panose="03000600000000000000" pitchFamily="66" charset="-128"/>
              </a:rPr>
              <a:t> </a:t>
            </a:r>
            <a:r>
              <a:rPr kumimoji="1" lang="ja-JP" altLang="en-US" sz="2400" dirty="0">
                <a:ln w="0">
                  <a:solidFill>
                    <a:schemeClr val="tx1"/>
                  </a:solidFill>
                </a:ln>
                <a:latin typeface="HGP行書体" panose="03000600000000000000" pitchFamily="66" charset="-128"/>
                <a:ea typeface="HGP行書体" panose="03000600000000000000" pitchFamily="66" charset="-128"/>
              </a:rPr>
              <a:t>↑↓↓←→</a:t>
            </a:r>
            <a:r>
              <a:rPr kumimoji="1" lang="ja-JP" altLang="en-US" sz="1100" dirty="0">
                <a:ln w="0">
                  <a:solidFill>
                    <a:schemeClr val="tx1"/>
                  </a:solidFill>
                </a:ln>
                <a:latin typeface="HGP行書体" panose="03000600000000000000" pitchFamily="66" charset="-128"/>
                <a:ea typeface="HGP行書体" panose="03000600000000000000" pitchFamily="66" charset="-128"/>
              </a:rPr>
              <a:t> </a:t>
            </a:r>
            <a:r>
              <a:rPr kumimoji="1" lang="ja-JP" altLang="en-US" sz="2400" dirty="0">
                <a:ln w="0">
                  <a:solidFill>
                    <a:schemeClr val="tx1"/>
                  </a:solidFill>
                </a:ln>
                <a:latin typeface="HGP行書体" panose="03000600000000000000" pitchFamily="66" charset="-128"/>
                <a:ea typeface="HGP行書体" panose="03000600000000000000" pitchFamily="66" charset="-128"/>
              </a:rPr>
              <a:t>←</a:t>
            </a:r>
            <a:r>
              <a:rPr kumimoji="1" lang="ja-JP" altLang="en-US" sz="1200" dirty="0">
                <a:ln w="0">
                  <a:solidFill>
                    <a:schemeClr val="tx1"/>
                  </a:solidFill>
                </a:ln>
                <a:latin typeface="HGP行書体" panose="03000600000000000000" pitchFamily="66" charset="-128"/>
                <a:ea typeface="HGP行書体" panose="03000600000000000000" pitchFamily="66" charset="-128"/>
              </a:rPr>
              <a:t> </a:t>
            </a:r>
            <a:r>
              <a:rPr kumimoji="1" lang="ja-JP" altLang="en-US" sz="2400" dirty="0">
                <a:ln w="0">
                  <a:solidFill>
                    <a:schemeClr val="tx1"/>
                  </a:solidFill>
                </a:ln>
                <a:latin typeface="HGP行書体" panose="03000600000000000000" pitchFamily="66" charset="-128"/>
                <a:ea typeface="HGP行書体" panose="03000600000000000000" pitchFamily="66" charset="-128"/>
              </a:rPr>
              <a:t>→</a:t>
            </a:r>
            <a:r>
              <a:rPr kumimoji="1" lang="en-US" altLang="ja-JP" sz="2400" dirty="0">
                <a:ln w="0">
                  <a:solidFill>
                    <a:schemeClr val="tx1"/>
                  </a:solidFill>
                </a:ln>
                <a:latin typeface="HGP行書体" panose="03000600000000000000" pitchFamily="66" charset="-128"/>
                <a:ea typeface="HGP行書体" panose="03000600000000000000" pitchFamily="66" charset="-128"/>
              </a:rPr>
              <a:t>A</a:t>
            </a:r>
            <a:r>
              <a:rPr kumimoji="1" lang="en-US" altLang="ja-JP" sz="1400" dirty="0">
                <a:ln w="0">
                  <a:solidFill>
                    <a:schemeClr val="tx1"/>
                  </a:solidFill>
                </a:ln>
                <a:latin typeface="HGP行書体" panose="03000600000000000000" pitchFamily="66" charset="-128"/>
                <a:ea typeface="HGP行書体" panose="03000600000000000000" pitchFamily="66" charset="-128"/>
              </a:rPr>
              <a:t> </a:t>
            </a:r>
            <a:r>
              <a:rPr kumimoji="1" lang="en-US" altLang="ja-JP" sz="1050" dirty="0">
                <a:ln w="0">
                  <a:solidFill>
                    <a:schemeClr val="tx1"/>
                  </a:solidFill>
                </a:ln>
                <a:latin typeface="HGP行書体" panose="03000600000000000000" pitchFamily="66" charset="-128"/>
                <a:ea typeface="HGP行書体" panose="03000600000000000000" pitchFamily="66" charset="-128"/>
              </a:rPr>
              <a:t> </a:t>
            </a:r>
            <a:r>
              <a:rPr kumimoji="1" lang="en-US" altLang="ja-JP" sz="2400" dirty="0">
                <a:ln w="0">
                  <a:solidFill>
                    <a:schemeClr val="tx1"/>
                  </a:solidFill>
                </a:ln>
                <a:latin typeface="HGP行書体" panose="03000600000000000000" pitchFamily="66" charset="-128"/>
                <a:ea typeface="HGP行書体" panose="03000600000000000000" pitchFamily="66" charset="-128"/>
              </a:rPr>
              <a:t>B </a:t>
            </a:r>
            <a:r>
              <a:rPr kumimoji="1" lang="en-US" altLang="ja-JP" sz="800" dirty="0">
                <a:ln w="0">
                  <a:solidFill>
                    <a:schemeClr val="tx1"/>
                  </a:solidFill>
                </a:ln>
                <a:latin typeface="HGP行書体" panose="03000600000000000000" pitchFamily="66" charset="-128"/>
                <a:ea typeface="HGP行書体" panose="03000600000000000000" pitchFamily="66" charset="-128"/>
              </a:rPr>
              <a:t> </a:t>
            </a:r>
            <a:r>
              <a:rPr kumimoji="1" lang="en-US" altLang="ja-JP" sz="2400" dirty="0">
                <a:ln w="0">
                  <a:solidFill>
                    <a:schemeClr val="tx1"/>
                  </a:solidFill>
                </a:ln>
                <a:latin typeface="HGP行書体" panose="03000600000000000000" pitchFamily="66" charset="-128"/>
                <a:ea typeface="HGP行書体" panose="03000600000000000000" pitchFamily="66" charset="-128"/>
              </a:rPr>
              <a:t>A </a:t>
            </a:r>
            <a:r>
              <a:rPr kumimoji="1" lang="en-US" altLang="ja-JP" sz="1000" dirty="0">
                <a:ln w="0">
                  <a:solidFill>
                    <a:schemeClr val="tx1"/>
                  </a:solidFill>
                </a:ln>
                <a:latin typeface="HGP行書体" panose="03000600000000000000" pitchFamily="66" charset="-128"/>
                <a:ea typeface="HGP行書体" panose="03000600000000000000" pitchFamily="66" charset="-128"/>
              </a:rPr>
              <a:t> </a:t>
            </a:r>
            <a:r>
              <a:rPr kumimoji="1" lang="en-US" altLang="ja-JP" sz="2400" dirty="0">
                <a:ln w="0">
                  <a:solidFill>
                    <a:schemeClr val="tx1"/>
                  </a:solidFill>
                </a:ln>
                <a:latin typeface="HGP行書体" panose="03000600000000000000" pitchFamily="66" charset="-128"/>
                <a:ea typeface="HGP行書体" panose="03000600000000000000" pitchFamily="66" charset="-128"/>
              </a:rPr>
              <a:t>B</a:t>
            </a:r>
            <a:endParaRPr kumimoji="1" lang="ja-JP" altLang="en-US" sz="2400" dirty="0">
              <a:ln w="0">
                <a:solidFill>
                  <a:schemeClr val="tx1"/>
                </a:solidFill>
              </a:ln>
              <a:latin typeface="HGP行書体" panose="03000600000000000000" pitchFamily="66" charset="-128"/>
              <a:ea typeface="HGP行書体" panose="03000600000000000000" pitchFamily="66" charset="-128"/>
            </a:endParaRPr>
          </a:p>
        </p:txBody>
      </p:sp>
      <p:cxnSp>
        <p:nvCxnSpPr>
          <p:cNvPr id="42" name="直線矢印コネクタ 41">
            <a:extLst>
              <a:ext uri="{FF2B5EF4-FFF2-40B4-BE49-F238E27FC236}">
                <a16:creationId xmlns:a16="http://schemas.microsoft.com/office/drawing/2014/main" id="{4616F8E4-8167-0381-2204-A772F76CC740}"/>
              </a:ext>
            </a:extLst>
          </p:cNvPr>
          <p:cNvCxnSpPr>
            <a:cxnSpLocks/>
          </p:cNvCxnSpPr>
          <p:nvPr/>
        </p:nvCxnSpPr>
        <p:spPr>
          <a:xfrm flipH="1">
            <a:off x="4333486" y="4570302"/>
            <a:ext cx="519444" cy="322246"/>
          </a:xfrm>
          <a:prstGeom prst="straightConnector1">
            <a:avLst/>
          </a:prstGeom>
          <a:ln w="66675">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45" name="テキスト ボックス 44">
            <a:extLst>
              <a:ext uri="{FF2B5EF4-FFF2-40B4-BE49-F238E27FC236}">
                <a16:creationId xmlns:a16="http://schemas.microsoft.com/office/drawing/2014/main" id="{FEF5C7A1-73F8-58B4-749B-71FA795FF473}"/>
              </a:ext>
            </a:extLst>
          </p:cNvPr>
          <p:cNvSpPr txBox="1"/>
          <p:nvPr/>
        </p:nvSpPr>
        <p:spPr>
          <a:xfrm>
            <a:off x="4590845" y="4147581"/>
            <a:ext cx="1791892" cy="584775"/>
          </a:xfrm>
          <a:prstGeom prst="rect">
            <a:avLst/>
          </a:prstGeom>
          <a:noFill/>
        </p:spPr>
        <p:txBody>
          <a:bodyPr wrap="square" rtlCol="0">
            <a:spAutoFit/>
          </a:bodyPr>
          <a:lstStyle/>
          <a:p>
            <a:pPr algn="ctr"/>
            <a:r>
              <a:rPr kumimoji="1" lang="ja-JP" altLang="en-US" sz="3200" dirty="0">
                <a:solidFill>
                  <a:schemeClr val="bg1"/>
                </a:solidFill>
                <a:latin typeface="HGP行書体" panose="03000600000000000000" pitchFamily="66" charset="-128"/>
                <a:ea typeface="HGP行書体" panose="03000600000000000000" pitchFamily="66" charset="-128"/>
              </a:rPr>
              <a:t> 未決定</a:t>
            </a:r>
            <a:endParaRPr kumimoji="1" lang="ja-JP" altLang="en-US" dirty="0">
              <a:solidFill>
                <a:schemeClr val="bg1"/>
              </a:solidFill>
              <a:latin typeface="HGP行書体" panose="03000600000000000000" pitchFamily="66" charset="-128"/>
              <a:ea typeface="HGP行書体" panose="03000600000000000000" pitchFamily="66" charset="-128"/>
            </a:endParaRPr>
          </a:p>
        </p:txBody>
      </p:sp>
      <p:sp>
        <p:nvSpPr>
          <p:cNvPr id="46" name="テキスト ボックス 45">
            <a:extLst>
              <a:ext uri="{FF2B5EF4-FFF2-40B4-BE49-F238E27FC236}">
                <a16:creationId xmlns:a16="http://schemas.microsoft.com/office/drawing/2014/main" id="{909845AF-708B-D268-0FF3-3920855E9220}"/>
              </a:ext>
            </a:extLst>
          </p:cNvPr>
          <p:cNvSpPr txBox="1"/>
          <p:nvPr/>
        </p:nvSpPr>
        <p:spPr>
          <a:xfrm>
            <a:off x="2202083" y="8414966"/>
            <a:ext cx="2453833" cy="523220"/>
          </a:xfrm>
          <a:prstGeom prst="rect">
            <a:avLst/>
          </a:prstGeom>
          <a:noFill/>
        </p:spPr>
        <p:txBody>
          <a:bodyPr wrap="square" rtlCol="0">
            <a:spAutoFit/>
          </a:bodyPr>
          <a:lstStyle/>
          <a:p>
            <a:pPr algn="ctr"/>
            <a:r>
              <a:rPr kumimoji="1" lang="en-US" altLang="ja-JP" sz="2800" dirty="0">
                <a:solidFill>
                  <a:schemeClr val="bg1"/>
                </a:solidFill>
                <a:latin typeface="HGP行書体" panose="03000600000000000000" pitchFamily="66" charset="-128"/>
                <a:ea typeface="HGP行書体" panose="03000600000000000000" pitchFamily="66" charset="-128"/>
              </a:rPr>
              <a:t>-</a:t>
            </a:r>
            <a:r>
              <a:rPr kumimoji="1" lang="ja-JP" altLang="en-US" sz="2800" dirty="0">
                <a:solidFill>
                  <a:schemeClr val="bg1"/>
                </a:solidFill>
                <a:latin typeface="HGP行書体" panose="03000600000000000000" pitchFamily="66" charset="-128"/>
                <a:ea typeface="HGP行書体" panose="03000600000000000000" pitchFamily="66" charset="-128"/>
              </a:rPr>
              <a:t> ０６ </a:t>
            </a:r>
            <a:r>
              <a:rPr kumimoji="1" lang="en-US" altLang="ja-JP" sz="2800" dirty="0">
                <a:solidFill>
                  <a:schemeClr val="bg1"/>
                </a:solidFill>
                <a:latin typeface="HGP行書体" panose="03000600000000000000" pitchFamily="66" charset="-128"/>
                <a:ea typeface="HGP行書体" panose="03000600000000000000" pitchFamily="66" charset="-128"/>
              </a:rPr>
              <a:t>-</a:t>
            </a:r>
            <a:endParaRPr kumimoji="1" lang="ja-JP" altLang="en-US" sz="2800" dirty="0">
              <a:solidFill>
                <a:schemeClr val="bg1"/>
              </a:solidFill>
              <a:latin typeface="HGP行書体" panose="03000600000000000000" pitchFamily="66" charset="-128"/>
              <a:ea typeface="HGP行書体" panose="03000600000000000000" pitchFamily="66" charset="-128"/>
            </a:endParaRPr>
          </a:p>
        </p:txBody>
      </p:sp>
      <p:sp>
        <p:nvSpPr>
          <p:cNvPr id="47" name="テキスト ボックス 46">
            <a:extLst>
              <a:ext uri="{FF2B5EF4-FFF2-40B4-BE49-F238E27FC236}">
                <a16:creationId xmlns:a16="http://schemas.microsoft.com/office/drawing/2014/main" id="{AA46B97B-A8BB-72EA-9FBE-7FF8C75FDEC3}"/>
              </a:ext>
            </a:extLst>
          </p:cNvPr>
          <p:cNvSpPr txBox="1"/>
          <p:nvPr/>
        </p:nvSpPr>
        <p:spPr>
          <a:xfrm>
            <a:off x="130039" y="8390271"/>
            <a:ext cx="6597917" cy="461665"/>
          </a:xfrm>
          <a:prstGeom prst="rect">
            <a:avLst/>
          </a:prstGeom>
          <a:noFill/>
        </p:spPr>
        <p:txBody>
          <a:bodyPr wrap="square" rtlCol="0">
            <a:spAutoFit/>
          </a:bodyPr>
          <a:lstStyle/>
          <a:p>
            <a:pPr algn="ct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previousslide">
                  <a:extLst>
                    <a:ext uri="{A12FA001-AC4F-418D-AE19-62706E023703}">
                      <ahyp:hlinkClr xmlns:ahyp="http://schemas.microsoft.com/office/drawing/2018/hyperlinkcolor" val="tx"/>
                    </a:ext>
                  </a:extLst>
                </a:hlinkClick>
              </a:rPr>
              <a:t>前のページへ</a:t>
            </a:r>
            <a:r>
              <a:rPr kumimoji="1" lang="ja-JP" altLang="en-US" sz="2400" dirty="0">
                <a:solidFill>
                  <a:schemeClr val="bg1"/>
                </a:solidFill>
                <a:latin typeface="HGP行書体" panose="03000600000000000000" pitchFamily="66" charset="-128"/>
                <a:ea typeface="HGP行書体" panose="03000600000000000000" pitchFamily="66" charset="-128"/>
              </a:rPr>
              <a:t>　　　　　　　　　　　　　　　</a:t>
            </a: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nextslide">
                  <a:extLst>
                    <a:ext uri="{A12FA001-AC4F-418D-AE19-62706E023703}">
                      <ahyp:hlinkClr xmlns:ahyp="http://schemas.microsoft.com/office/drawing/2018/hyperlinkcolor" val="tx"/>
                    </a:ext>
                  </a:extLst>
                </a:hlinkClick>
              </a:rPr>
              <a:t>次のページへ</a:t>
            </a:r>
            <a:endParaRPr kumimoji="1" lang="ja-JP" altLang="en-US" sz="2400" u="sng" dirty="0">
              <a:solidFill>
                <a:schemeClr val="bg1"/>
              </a:solidFill>
              <a:latin typeface="HGP行書体" panose="03000600000000000000" pitchFamily="66" charset="-128"/>
              <a:ea typeface="HGP行書体" panose="03000600000000000000" pitchFamily="66" charset="-128"/>
            </a:endParaRPr>
          </a:p>
        </p:txBody>
      </p:sp>
      <p:sp>
        <p:nvSpPr>
          <p:cNvPr id="48" name="タイトル 7">
            <a:extLst>
              <a:ext uri="{FF2B5EF4-FFF2-40B4-BE49-F238E27FC236}">
                <a16:creationId xmlns:a16="http://schemas.microsoft.com/office/drawing/2014/main" id="{3835BBF7-C6B2-7D88-C998-72A6CF50C5DB}"/>
              </a:ext>
            </a:extLst>
          </p:cNvPr>
          <p:cNvSpPr>
            <a:spLocks noGrp="1"/>
          </p:cNvSpPr>
          <p:nvPr>
            <p:ph type="ctrTitle"/>
          </p:nvPr>
        </p:nvSpPr>
        <p:spPr>
          <a:xfrm>
            <a:off x="-7196031" y="1988406"/>
            <a:ext cx="5829300" cy="3183467"/>
          </a:xfrm>
        </p:spPr>
        <p:txBody>
          <a:bodyPr/>
          <a:lstStyle/>
          <a:p>
            <a:r>
              <a:rPr lang="ja-JP" altLang="en-US" dirty="0">
                <a:latin typeface="HGP行書体" panose="03000600000000000000" pitchFamily="66" charset="-128"/>
                <a:ea typeface="HGP行書体" panose="03000600000000000000" pitchFamily="66" charset="-128"/>
              </a:rPr>
              <a:t>概要</a:t>
            </a:r>
          </a:p>
        </p:txBody>
      </p:sp>
      <p:sp>
        <p:nvSpPr>
          <p:cNvPr id="17" name="楕円 16">
            <a:extLst>
              <a:ext uri="{FF2B5EF4-FFF2-40B4-BE49-F238E27FC236}">
                <a16:creationId xmlns:a16="http://schemas.microsoft.com/office/drawing/2014/main" id="{FE377798-234E-7C72-983F-74025A7F2BB1}"/>
              </a:ext>
            </a:extLst>
          </p:cNvPr>
          <p:cNvSpPr/>
          <p:nvPr/>
        </p:nvSpPr>
        <p:spPr>
          <a:xfrm>
            <a:off x="3190024" y="4856970"/>
            <a:ext cx="1156337" cy="7020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15368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FCD59-FD78-7F01-3E95-DBE8691806DF}"/>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A2D01F4E-79E9-0825-3824-0F8C76AE0991}"/>
              </a:ext>
            </a:extLst>
          </p:cNvPr>
          <p:cNvPicPr>
            <a:picLocks noGrp="1" noRot="1" noChangeAspect="1" noMove="1" noResize="1" noEditPoints="1" noAdjustHandles="1" noChangeArrowheads="1" noChangeShapeType="1" noCrop="1"/>
          </p:cNvPicPr>
          <p:nvPr/>
        </p:nvPicPr>
        <p:blipFill rotWithShape="1">
          <a:blip r:embed="rId2">
            <a:alphaModFix/>
            <a:extLst>
              <a:ext uri="{28A0092B-C50C-407E-A947-70E740481C1C}">
                <a14:useLocalDpi xmlns:a14="http://schemas.microsoft.com/office/drawing/2010/main" val="0"/>
              </a:ext>
            </a:extLst>
          </a:blip>
          <a:srcRect l="12445" t="7888" r="12586" b="7876"/>
          <a:stretch>
            <a:fillRect/>
          </a:stretch>
        </p:blipFill>
        <p:spPr bwMode="auto">
          <a:xfrm rot="16200000">
            <a:off x="-1143001" y="1142998"/>
            <a:ext cx="9144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40DA5811-9AC5-8B33-91E3-402E24D24715}"/>
              </a:ext>
            </a:extLst>
          </p:cNvPr>
          <p:cNvSpPr txBox="1"/>
          <p:nvPr/>
        </p:nvSpPr>
        <p:spPr>
          <a:xfrm>
            <a:off x="233680" y="357442"/>
            <a:ext cx="6182359" cy="1015663"/>
          </a:xfrm>
          <a:prstGeom prst="rect">
            <a:avLst/>
          </a:prstGeom>
          <a:noFill/>
        </p:spPr>
        <p:txBody>
          <a:bodyPr wrap="square">
            <a:spAutoFit/>
          </a:bodyPr>
          <a:lstStyle/>
          <a:p>
            <a:r>
              <a:rPr kumimoji="1" lang="ja-JP" altLang="en-US" sz="4800" dirty="0">
                <a:solidFill>
                  <a:schemeClr val="bg1"/>
                </a:solidFill>
                <a:effectLst>
                  <a:outerShdw dist="139700" dir="10800000" algn="bl" rotWithShape="0">
                    <a:prstClr val="black">
                      <a:alpha val="40000"/>
                    </a:prstClr>
                  </a:outerShdw>
                </a:effectLst>
                <a:latin typeface="HGP行書体" panose="03000600000000000000" pitchFamily="66" charset="-128"/>
                <a:ea typeface="HGP行書体" panose="03000600000000000000" pitchFamily="66" charset="-128"/>
              </a:rPr>
              <a:t>其の二、</a:t>
            </a:r>
            <a:r>
              <a:rPr kumimoji="1" lang="ja-JP" altLang="en-US" sz="6000" dirty="0">
                <a:solidFill>
                  <a:schemeClr val="bg1"/>
                </a:solidFill>
                <a:effectLst>
                  <a:glow rad="101600">
                    <a:srgbClr val="FFFF00">
                      <a:alpha val="40000"/>
                    </a:srgbClr>
                  </a:glow>
                  <a:outerShdw blurRad="50800" dist="12700" dir="5400000" algn="ctr" rotWithShape="0">
                    <a:srgbClr val="FFFF00">
                      <a:alpha val="88000"/>
                    </a:srgbClr>
                  </a:outerShdw>
                </a:effectLst>
                <a:latin typeface="HGP行書体" panose="03000600000000000000" pitchFamily="66" charset="-128"/>
                <a:ea typeface="HGP行書体" panose="03000600000000000000" pitchFamily="66" charset="-128"/>
              </a:rPr>
              <a:t>こだわり</a:t>
            </a:r>
            <a:r>
              <a:rPr kumimoji="1" lang="ja-JP" altLang="en-US" sz="4800" dirty="0">
                <a:solidFill>
                  <a:schemeClr val="bg1"/>
                </a:solidFill>
                <a:effectLst>
                  <a:outerShdw dist="127000" algn="bl" rotWithShape="0">
                    <a:prstClr val="black">
                      <a:alpha val="40000"/>
                    </a:prstClr>
                  </a:outerShdw>
                </a:effectLst>
                <a:latin typeface="HGP行書体" panose="03000600000000000000" pitchFamily="66" charset="-128"/>
                <a:ea typeface="HGP行書体" panose="03000600000000000000" pitchFamily="66" charset="-128"/>
              </a:rPr>
              <a:t>たい所</a:t>
            </a:r>
            <a:endParaRPr kumimoji="1" lang="en-US" altLang="ja-JP" sz="4800" dirty="0">
              <a:solidFill>
                <a:schemeClr val="bg1"/>
              </a:solidFill>
              <a:effectLst>
                <a:outerShdw dist="127000" algn="bl" rotWithShape="0">
                  <a:prstClr val="black">
                    <a:alpha val="40000"/>
                  </a:prstClr>
                </a:outerShdw>
              </a:effectLst>
              <a:latin typeface="HGP行書体" panose="03000600000000000000" pitchFamily="66" charset="-128"/>
              <a:ea typeface="HGP行書体" panose="03000600000000000000" pitchFamily="66" charset="-128"/>
            </a:endParaRPr>
          </a:p>
        </p:txBody>
      </p:sp>
      <p:sp>
        <p:nvSpPr>
          <p:cNvPr id="6" name="テキスト ボックス 5">
            <a:extLst>
              <a:ext uri="{FF2B5EF4-FFF2-40B4-BE49-F238E27FC236}">
                <a16:creationId xmlns:a16="http://schemas.microsoft.com/office/drawing/2014/main" id="{7EC48453-254F-35C0-B3AF-A54879B23983}"/>
              </a:ext>
            </a:extLst>
          </p:cNvPr>
          <p:cNvSpPr txBox="1"/>
          <p:nvPr/>
        </p:nvSpPr>
        <p:spPr>
          <a:xfrm>
            <a:off x="855979" y="1282629"/>
            <a:ext cx="5664201" cy="707886"/>
          </a:xfrm>
          <a:prstGeom prst="rect">
            <a:avLst/>
          </a:prstGeom>
          <a:noFill/>
        </p:spPr>
        <p:txBody>
          <a:bodyPr wrap="square">
            <a:spAutoFit/>
          </a:bodyPr>
          <a:lstStyle/>
          <a:p>
            <a:pPr algn="ctr"/>
            <a:r>
              <a:rPr kumimoji="1" lang="ja-JP" altLang="en-US" sz="4000" dirty="0">
                <a:solidFill>
                  <a:schemeClr val="bg1"/>
                </a:solidFill>
                <a:effectLst>
                  <a:outerShdw blurRad="190500" dist="165100" dir="7140000" algn="bl" rotWithShape="0">
                    <a:prstClr val="black"/>
                  </a:outerShdw>
                </a:effectLst>
                <a:latin typeface="HGP行書体" panose="03000600000000000000" pitchFamily="66" charset="-128"/>
                <a:ea typeface="HGP行書体" panose="03000600000000000000" pitchFamily="66" charset="-128"/>
              </a:rPr>
              <a:t>①可読性・保守性の確保</a:t>
            </a:r>
            <a:endParaRPr lang="ja-JP" altLang="en-US" sz="4000" dirty="0">
              <a:effectLst>
                <a:outerShdw blurRad="190500" dist="165100" dir="7140000" algn="bl" rotWithShape="0">
                  <a:prstClr val="black"/>
                </a:outerShdw>
              </a:effectLst>
            </a:endParaRPr>
          </a:p>
        </p:txBody>
      </p:sp>
      <p:grpSp>
        <p:nvGrpSpPr>
          <p:cNvPr id="16" name="グループ化 15">
            <a:extLst>
              <a:ext uri="{FF2B5EF4-FFF2-40B4-BE49-F238E27FC236}">
                <a16:creationId xmlns:a16="http://schemas.microsoft.com/office/drawing/2014/main" id="{25F42F15-6366-5B9B-69C9-17740346E32F}"/>
              </a:ext>
            </a:extLst>
          </p:cNvPr>
          <p:cNvGrpSpPr/>
          <p:nvPr/>
        </p:nvGrpSpPr>
        <p:grpSpPr>
          <a:xfrm>
            <a:off x="130039" y="2220884"/>
            <a:ext cx="3091179" cy="1384995"/>
            <a:chOff x="233680" y="6314660"/>
            <a:chExt cx="3091179" cy="1384995"/>
          </a:xfrm>
        </p:grpSpPr>
        <p:sp>
          <p:nvSpPr>
            <p:cNvPr id="12" name="四角形: 角を丸くする 11">
              <a:extLst>
                <a:ext uri="{FF2B5EF4-FFF2-40B4-BE49-F238E27FC236}">
                  <a16:creationId xmlns:a16="http://schemas.microsoft.com/office/drawing/2014/main" id="{DEDE640A-1801-13F0-DE7C-F61649777676}"/>
                </a:ext>
              </a:extLst>
            </p:cNvPr>
            <p:cNvSpPr/>
            <p:nvPr/>
          </p:nvSpPr>
          <p:spPr>
            <a:xfrm>
              <a:off x="233680" y="6314660"/>
              <a:ext cx="3091179" cy="13849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B546723F-55E8-2DC8-4655-4829906AFB77}"/>
                </a:ext>
              </a:extLst>
            </p:cNvPr>
            <p:cNvSpPr txBox="1"/>
            <p:nvPr/>
          </p:nvSpPr>
          <p:spPr>
            <a:xfrm>
              <a:off x="366119" y="6314660"/>
              <a:ext cx="2958740" cy="1384995"/>
            </a:xfrm>
            <a:prstGeom prst="rect">
              <a:avLst/>
            </a:prstGeom>
            <a:noFill/>
            <a:ln w="3175" cmpd="dbl">
              <a:noFill/>
            </a:ln>
          </p:spPr>
          <p:txBody>
            <a:bodyPr wrap="square" rtlCol="0">
              <a:spAutoFit/>
            </a:bodyPr>
            <a:lstStyle/>
            <a:p>
              <a:r>
                <a:rPr kumimoji="1" lang="ja-JP" altLang="en-US" sz="2800" dirty="0">
                  <a:ln w="0">
                    <a:noFill/>
                  </a:ln>
                  <a:solidFill>
                    <a:schemeClr val="bg1"/>
                  </a:solidFill>
                  <a:effectLst>
                    <a:glow rad="25400">
                      <a:schemeClr val="bg1">
                        <a:alpha val="40000"/>
                      </a:schemeClr>
                    </a:glow>
                  </a:effectLst>
                  <a:latin typeface="HGP行書体" panose="03000600000000000000" pitchFamily="66" charset="-128"/>
                  <a:ea typeface="HGP行書体" panose="03000600000000000000" pitchFamily="66" charset="-128"/>
                </a:rPr>
                <a:t>可読性</a:t>
              </a:r>
              <a:endParaRPr kumimoji="1" lang="en-US" altLang="ja-JP" sz="2800" dirty="0">
                <a:ln w="0">
                  <a:noFill/>
                </a:ln>
                <a:solidFill>
                  <a:schemeClr val="bg1"/>
                </a:solidFill>
                <a:effectLst>
                  <a:glow rad="25400">
                    <a:schemeClr val="bg1">
                      <a:alpha val="40000"/>
                    </a:schemeClr>
                  </a:glow>
                </a:effectLst>
                <a:latin typeface="HGP行書体" panose="03000600000000000000" pitchFamily="66" charset="-128"/>
                <a:ea typeface="HGP行書体" panose="03000600000000000000" pitchFamily="66" charset="-128"/>
              </a:endParaRPr>
            </a:p>
            <a:p>
              <a:r>
                <a:rPr kumimoji="1" lang="ja-JP" altLang="en-US" sz="2800" dirty="0">
                  <a:ln w="0">
                    <a:noFill/>
                  </a:ln>
                  <a:solidFill>
                    <a:schemeClr val="bg1"/>
                  </a:solidFill>
                  <a:effectLst>
                    <a:glow rad="25400">
                      <a:schemeClr val="bg1">
                        <a:alpha val="40000"/>
                      </a:schemeClr>
                    </a:glow>
                  </a:effectLst>
                  <a:latin typeface="HGP行書体" panose="03000600000000000000" pitchFamily="66" charset="-128"/>
                  <a:ea typeface="HGP行書体" panose="03000600000000000000" pitchFamily="66" charset="-128"/>
                </a:rPr>
                <a:t>・命名規則</a:t>
              </a:r>
              <a:endParaRPr kumimoji="1" lang="en-US" altLang="ja-JP" sz="2800" dirty="0">
                <a:ln w="0">
                  <a:noFill/>
                </a:ln>
                <a:solidFill>
                  <a:schemeClr val="bg1"/>
                </a:solidFill>
                <a:effectLst>
                  <a:glow rad="25400">
                    <a:schemeClr val="bg1">
                      <a:alpha val="40000"/>
                    </a:schemeClr>
                  </a:glow>
                </a:effectLst>
                <a:latin typeface="HGP行書体" panose="03000600000000000000" pitchFamily="66" charset="-128"/>
                <a:ea typeface="HGP行書体" panose="03000600000000000000" pitchFamily="66" charset="-128"/>
              </a:endParaRPr>
            </a:p>
            <a:p>
              <a:r>
                <a:rPr kumimoji="1" lang="ja-JP" altLang="en-US" sz="2800" dirty="0">
                  <a:ln w="0">
                    <a:noFill/>
                  </a:ln>
                  <a:solidFill>
                    <a:schemeClr val="bg1"/>
                  </a:solidFill>
                  <a:effectLst>
                    <a:glow rad="25400">
                      <a:schemeClr val="bg1">
                        <a:alpha val="40000"/>
                      </a:schemeClr>
                    </a:glow>
                  </a:effectLst>
                  <a:latin typeface="HGP行書体" panose="03000600000000000000" pitchFamily="66" charset="-128"/>
                  <a:ea typeface="HGP行書体" panose="03000600000000000000" pitchFamily="66" charset="-128"/>
                </a:rPr>
                <a:t>・最低限のコメント</a:t>
              </a:r>
              <a:endParaRPr kumimoji="1" lang="en-US" altLang="ja-JP" sz="2800" dirty="0">
                <a:ln w="0">
                  <a:noFill/>
                </a:ln>
                <a:solidFill>
                  <a:schemeClr val="bg1"/>
                </a:solidFill>
                <a:effectLst>
                  <a:glow rad="25400">
                    <a:schemeClr val="bg1">
                      <a:alpha val="40000"/>
                    </a:schemeClr>
                  </a:glow>
                </a:effectLst>
                <a:latin typeface="HGP行書体" panose="03000600000000000000" pitchFamily="66" charset="-128"/>
                <a:ea typeface="HGP行書体" panose="03000600000000000000" pitchFamily="66" charset="-128"/>
              </a:endParaRPr>
            </a:p>
          </p:txBody>
        </p:sp>
      </p:grpSp>
      <p:grpSp>
        <p:nvGrpSpPr>
          <p:cNvPr id="17" name="グループ化 16">
            <a:extLst>
              <a:ext uri="{FF2B5EF4-FFF2-40B4-BE49-F238E27FC236}">
                <a16:creationId xmlns:a16="http://schemas.microsoft.com/office/drawing/2014/main" id="{D8C2F13A-380C-707D-2E88-D3893965F7A8}"/>
              </a:ext>
            </a:extLst>
          </p:cNvPr>
          <p:cNvGrpSpPr/>
          <p:nvPr/>
        </p:nvGrpSpPr>
        <p:grpSpPr>
          <a:xfrm>
            <a:off x="3404278" y="2223204"/>
            <a:ext cx="3091179" cy="1384995"/>
            <a:chOff x="3457298" y="6326514"/>
            <a:chExt cx="3091179" cy="1384995"/>
          </a:xfrm>
        </p:grpSpPr>
        <p:sp>
          <p:nvSpPr>
            <p:cNvPr id="13" name="四角形: 角を丸くする 12">
              <a:extLst>
                <a:ext uri="{FF2B5EF4-FFF2-40B4-BE49-F238E27FC236}">
                  <a16:creationId xmlns:a16="http://schemas.microsoft.com/office/drawing/2014/main" id="{D1D81D2A-EDED-DB22-EA83-E391F4E68BB9}"/>
                </a:ext>
              </a:extLst>
            </p:cNvPr>
            <p:cNvSpPr/>
            <p:nvPr/>
          </p:nvSpPr>
          <p:spPr>
            <a:xfrm>
              <a:off x="3457298" y="6326514"/>
              <a:ext cx="3091179" cy="13849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5BA51DC6-CF6C-8E8A-5E54-E41342A5A87A}"/>
                </a:ext>
              </a:extLst>
            </p:cNvPr>
            <p:cNvSpPr txBox="1"/>
            <p:nvPr/>
          </p:nvSpPr>
          <p:spPr>
            <a:xfrm>
              <a:off x="3561440" y="6326514"/>
              <a:ext cx="2958740" cy="1384995"/>
            </a:xfrm>
            <a:prstGeom prst="rect">
              <a:avLst/>
            </a:prstGeom>
            <a:noFill/>
            <a:ln w="3175">
              <a:noFill/>
            </a:ln>
          </p:spPr>
          <p:txBody>
            <a:bodyPr wrap="square" rtlCol="0">
              <a:spAutoFit/>
            </a:bodyPr>
            <a:lstStyle/>
            <a:p>
              <a:r>
                <a:rPr kumimoji="1" lang="ja-JP" altLang="en-US" sz="2800" dirty="0">
                  <a:ln w="0">
                    <a:noFill/>
                  </a:ln>
                  <a:solidFill>
                    <a:schemeClr val="bg1"/>
                  </a:solidFill>
                  <a:effectLst>
                    <a:glow rad="25400">
                      <a:schemeClr val="bg1">
                        <a:alpha val="40000"/>
                      </a:schemeClr>
                    </a:glow>
                  </a:effectLst>
                  <a:latin typeface="HGP行書体" panose="03000600000000000000" pitchFamily="66" charset="-128"/>
                  <a:ea typeface="HGP行書体" panose="03000600000000000000" pitchFamily="66" charset="-128"/>
                </a:rPr>
                <a:t>保守性</a:t>
              </a:r>
              <a:endParaRPr kumimoji="1" lang="en-US" altLang="ja-JP" sz="2800" dirty="0">
                <a:ln w="0">
                  <a:noFill/>
                </a:ln>
                <a:solidFill>
                  <a:schemeClr val="bg1"/>
                </a:solidFill>
                <a:effectLst>
                  <a:glow rad="25400">
                    <a:schemeClr val="bg1">
                      <a:alpha val="40000"/>
                    </a:schemeClr>
                  </a:glow>
                </a:effectLst>
                <a:latin typeface="HGP行書体" panose="03000600000000000000" pitchFamily="66" charset="-128"/>
                <a:ea typeface="HGP行書体" panose="03000600000000000000" pitchFamily="66" charset="-128"/>
              </a:endParaRPr>
            </a:p>
            <a:p>
              <a:r>
                <a:rPr kumimoji="1" lang="ja-JP" altLang="en-US" sz="2800" dirty="0">
                  <a:ln w="0">
                    <a:noFill/>
                  </a:ln>
                  <a:solidFill>
                    <a:schemeClr val="bg1"/>
                  </a:solidFill>
                  <a:effectLst>
                    <a:glow rad="25400">
                      <a:schemeClr val="bg1">
                        <a:alpha val="40000"/>
                      </a:schemeClr>
                    </a:glow>
                  </a:effectLst>
                  <a:latin typeface="HGP行書体" panose="03000600000000000000" pitchFamily="66" charset="-128"/>
                  <a:ea typeface="HGP行書体" panose="03000600000000000000" pitchFamily="66" charset="-128"/>
                </a:rPr>
                <a:t>・</a:t>
              </a:r>
              <a:r>
                <a:rPr kumimoji="1" lang="en-US" altLang="ja-JP" sz="2800" dirty="0">
                  <a:ln w="0">
                    <a:noFill/>
                  </a:ln>
                  <a:solidFill>
                    <a:schemeClr val="bg1"/>
                  </a:solidFill>
                  <a:effectLst>
                    <a:glow rad="25400">
                      <a:schemeClr val="bg1">
                        <a:alpha val="40000"/>
                      </a:schemeClr>
                    </a:glow>
                  </a:effectLst>
                  <a:latin typeface="HGP行書体" panose="03000600000000000000" pitchFamily="66" charset="-128"/>
                  <a:ea typeface="HGP行書体" panose="03000600000000000000" pitchFamily="66" charset="-128"/>
                </a:rPr>
                <a:t>private</a:t>
              </a:r>
              <a:r>
                <a:rPr kumimoji="1" lang="ja-JP" altLang="en-US" sz="2800" dirty="0">
                  <a:ln w="0">
                    <a:noFill/>
                  </a:ln>
                  <a:solidFill>
                    <a:schemeClr val="bg1"/>
                  </a:solidFill>
                  <a:effectLst>
                    <a:glow rad="25400">
                      <a:schemeClr val="bg1">
                        <a:alpha val="40000"/>
                      </a:schemeClr>
                    </a:glow>
                  </a:effectLst>
                  <a:latin typeface="HGP行書体" panose="03000600000000000000" pitchFamily="66" charset="-128"/>
                  <a:ea typeface="HGP行書体" panose="03000600000000000000" pitchFamily="66" charset="-128"/>
                </a:rPr>
                <a:t>指定子</a:t>
              </a:r>
              <a:endParaRPr kumimoji="1" lang="en-US" altLang="ja-JP" sz="2800" dirty="0">
                <a:ln w="0">
                  <a:noFill/>
                </a:ln>
                <a:solidFill>
                  <a:schemeClr val="bg1"/>
                </a:solidFill>
                <a:effectLst>
                  <a:glow rad="25400">
                    <a:schemeClr val="bg1">
                      <a:alpha val="40000"/>
                    </a:schemeClr>
                  </a:glow>
                </a:effectLst>
                <a:latin typeface="HGP行書体" panose="03000600000000000000" pitchFamily="66" charset="-128"/>
                <a:ea typeface="HGP行書体" panose="03000600000000000000" pitchFamily="66" charset="-128"/>
              </a:endParaRPr>
            </a:p>
            <a:p>
              <a:r>
                <a:rPr kumimoji="1" lang="ja-JP" altLang="en-US" sz="2800" dirty="0">
                  <a:ln w="0">
                    <a:noFill/>
                  </a:ln>
                  <a:solidFill>
                    <a:schemeClr val="bg1"/>
                  </a:solidFill>
                  <a:effectLst>
                    <a:glow rad="25400">
                      <a:schemeClr val="bg1">
                        <a:alpha val="40000"/>
                      </a:schemeClr>
                    </a:glow>
                  </a:effectLst>
                  <a:latin typeface="HGP行書体" panose="03000600000000000000" pitchFamily="66" charset="-128"/>
                  <a:ea typeface="HGP行書体" panose="03000600000000000000" pitchFamily="66" charset="-128"/>
                </a:rPr>
                <a:t>・</a:t>
              </a:r>
              <a:r>
                <a:rPr kumimoji="1" lang="en-US" altLang="ja-JP" sz="2800" dirty="0">
                  <a:ln w="0">
                    <a:noFill/>
                  </a:ln>
                  <a:solidFill>
                    <a:schemeClr val="bg1"/>
                  </a:solidFill>
                  <a:effectLst>
                    <a:glow rad="25400">
                      <a:schemeClr val="bg1">
                        <a:alpha val="40000"/>
                      </a:schemeClr>
                    </a:glow>
                  </a:effectLst>
                  <a:latin typeface="HGP行書体" panose="03000600000000000000" pitchFamily="66" charset="-128"/>
                  <a:ea typeface="HGP行書体" panose="03000600000000000000" pitchFamily="66" charset="-128"/>
                </a:rPr>
                <a:t>const</a:t>
              </a:r>
              <a:r>
                <a:rPr kumimoji="1" lang="ja-JP" altLang="en-US" sz="2800" dirty="0">
                  <a:ln w="0">
                    <a:noFill/>
                  </a:ln>
                  <a:solidFill>
                    <a:schemeClr val="bg1"/>
                  </a:solidFill>
                  <a:effectLst>
                    <a:glow rad="25400">
                      <a:schemeClr val="bg1">
                        <a:alpha val="40000"/>
                      </a:schemeClr>
                    </a:glow>
                  </a:effectLst>
                  <a:latin typeface="HGP行書体" panose="03000600000000000000" pitchFamily="66" charset="-128"/>
                  <a:ea typeface="HGP行書体" panose="03000600000000000000" pitchFamily="66" charset="-128"/>
                </a:rPr>
                <a:t>の使用　</a:t>
              </a:r>
              <a:r>
                <a:rPr kumimoji="1" lang="ja-JP" altLang="en-US" dirty="0">
                  <a:ln w="0">
                    <a:noFill/>
                  </a:ln>
                  <a:solidFill>
                    <a:schemeClr val="bg1"/>
                  </a:solidFill>
                  <a:effectLst>
                    <a:glow rad="25400">
                      <a:schemeClr val="bg1">
                        <a:alpha val="40000"/>
                      </a:schemeClr>
                    </a:glow>
                  </a:effectLst>
                  <a:latin typeface="HGP行書体" panose="03000600000000000000" pitchFamily="66" charset="-128"/>
                  <a:ea typeface="HGP行書体" panose="03000600000000000000" pitchFamily="66" charset="-128"/>
                </a:rPr>
                <a:t>など</a:t>
              </a:r>
              <a:endParaRPr kumimoji="1" lang="ja-JP" altLang="en-US" sz="2800" dirty="0">
                <a:ln w="0">
                  <a:noFill/>
                </a:ln>
                <a:solidFill>
                  <a:schemeClr val="bg1"/>
                </a:solidFill>
                <a:effectLst>
                  <a:glow rad="25400">
                    <a:schemeClr val="bg1">
                      <a:alpha val="40000"/>
                    </a:schemeClr>
                  </a:glow>
                </a:effectLst>
                <a:latin typeface="HGP行書体" panose="03000600000000000000" pitchFamily="66" charset="-128"/>
                <a:ea typeface="HGP行書体" panose="03000600000000000000" pitchFamily="66" charset="-128"/>
              </a:endParaRPr>
            </a:p>
          </p:txBody>
        </p:sp>
      </p:grpSp>
      <p:sp>
        <p:nvSpPr>
          <p:cNvPr id="8" name="テキスト ボックス 7">
            <a:extLst>
              <a:ext uri="{FF2B5EF4-FFF2-40B4-BE49-F238E27FC236}">
                <a16:creationId xmlns:a16="http://schemas.microsoft.com/office/drawing/2014/main" id="{982464D8-B517-B623-BC4F-D60CFBC711AF}"/>
              </a:ext>
            </a:extLst>
          </p:cNvPr>
          <p:cNvSpPr txBox="1"/>
          <p:nvPr/>
        </p:nvSpPr>
        <p:spPr>
          <a:xfrm>
            <a:off x="2202083" y="8414966"/>
            <a:ext cx="2453833" cy="523220"/>
          </a:xfrm>
          <a:prstGeom prst="rect">
            <a:avLst/>
          </a:prstGeom>
          <a:noFill/>
        </p:spPr>
        <p:txBody>
          <a:bodyPr wrap="square" rtlCol="0">
            <a:spAutoFit/>
          </a:bodyPr>
          <a:lstStyle/>
          <a:p>
            <a:pPr algn="ctr"/>
            <a:r>
              <a:rPr kumimoji="1" lang="en-US" altLang="ja-JP" sz="2800" dirty="0">
                <a:solidFill>
                  <a:schemeClr val="bg1"/>
                </a:solidFill>
                <a:latin typeface="HGP行書体" panose="03000600000000000000" pitchFamily="66" charset="-128"/>
                <a:ea typeface="HGP行書体" panose="03000600000000000000" pitchFamily="66" charset="-128"/>
              </a:rPr>
              <a:t>-</a:t>
            </a:r>
            <a:r>
              <a:rPr kumimoji="1" lang="ja-JP" altLang="en-US" sz="2800" dirty="0">
                <a:solidFill>
                  <a:schemeClr val="bg1"/>
                </a:solidFill>
                <a:latin typeface="HGP行書体" panose="03000600000000000000" pitchFamily="66" charset="-128"/>
                <a:ea typeface="HGP行書体" panose="03000600000000000000" pitchFamily="66" charset="-128"/>
              </a:rPr>
              <a:t> ０７ </a:t>
            </a:r>
            <a:r>
              <a:rPr kumimoji="1" lang="en-US" altLang="ja-JP" sz="2800" dirty="0">
                <a:solidFill>
                  <a:schemeClr val="bg1"/>
                </a:solidFill>
                <a:latin typeface="HGP行書体" panose="03000600000000000000" pitchFamily="66" charset="-128"/>
                <a:ea typeface="HGP行書体" panose="03000600000000000000" pitchFamily="66" charset="-128"/>
              </a:rPr>
              <a:t>-</a:t>
            </a:r>
            <a:endParaRPr kumimoji="1" lang="ja-JP" altLang="en-US" sz="2800" dirty="0">
              <a:solidFill>
                <a:schemeClr val="bg1"/>
              </a:solidFill>
              <a:latin typeface="HGP行書体" panose="03000600000000000000" pitchFamily="66" charset="-128"/>
              <a:ea typeface="HGP行書体" panose="03000600000000000000" pitchFamily="66" charset="-128"/>
            </a:endParaRPr>
          </a:p>
        </p:txBody>
      </p:sp>
      <p:sp>
        <p:nvSpPr>
          <p:cNvPr id="21" name="テキスト ボックス 20">
            <a:extLst>
              <a:ext uri="{FF2B5EF4-FFF2-40B4-BE49-F238E27FC236}">
                <a16:creationId xmlns:a16="http://schemas.microsoft.com/office/drawing/2014/main" id="{9E4022C4-E9F3-5358-7C0A-3B66D08209E1}"/>
              </a:ext>
            </a:extLst>
          </p:cNvPr>
          <p:cNvSpPr txBox="1"/>
          <p:nvPr/>
        </p:nvSpPr>
        <p:spPr>
          <a:xfrm>
            <a:off x="130039" y="8390271"/>
            <a:ext cx="6597917" cy="461665"/>
          </a:xfrm>
          <a:prstGeom prst="rect">
            <a:avLst/>
          </a:prstGeom>
          <a:noFill/>
        </p:spPr>
        <p:txBody>
          <a:bodyPr wrap="square" rtlCol="0">
            <a:spAutoFit/>
          </a:bodyPr>
          <a:lstStyle/>
          <a:p>
            <a:pPr algn="ct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previousslide">
                  <a:extLst>
                    <a:ext uri="{A12FA001-AC4F-418D-AE19-62706E023703}">
                      <ahyp:hlinkClr xmlns:ahyp="http://schemas.microsoft.com/office/drawing/2018/hyperlinkcolor" val="tx"/>
                    </a:ext>
                  </a:extLst>
                </a:hlinkClick>
              </a:rPr>
              <a:t>前のページへ</a:t>
            </a:r>
            <a:r>
              <a:rPr kumimoji="1" lang="ja-JP" altLang="en-US" sz="2400" dirty="0">
                <a:solidFill>
                  <a:schemeClr val="bg1"/>
                </a:solidFill>
                <a:latin typeface="HGP行書体" panose="03000600000000000000" pitchFamily="66" charset="-128"/>
                <a:ea typeface="HGP行書体" panose="03000600000000000000" pitchFamily="66" charset="-128"/>
              </a:rPr>
              <a:t>　　　　　　　　　　　　　　　</a:t>
            </a: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nextslide">
                  <a:extLst>
                    <a:ext uri="{A12FA001-AC4F-418D-AE19-62706E023703}">
                      <ahyp:hlinkClr xmlns:ahyp="http://schemas.microsoft.com/office/drawing/2018/hyperlinkcolor" val="tx"/>
                    </a:ext>
                  </a:extLst>
                </a:hlinkClick>
              </a:rPr>
              <a:t>次のページへ</a:t>
            </a:r>
            <a:endParaRPr kumimoji="1" lang="ja-JP" altLang="en-US" sz="2400" u="sng" dirty="0">
              <a:solidFill>
                <a:schemeClr val="bg1"/>
              </a:solidFill>
              <a:latin typeface="HGP行書体" panose="03000600000000000000" pitchFamily="66" charset="-128"/>
              <a:ea typeface="HGP行書体" panose="03000600000000000000" pitchFamily="66" charset="-128"/>
            </a:endParaRPr>
          </a:p>
        </p:txBody>
      </p:sp>
      <p:sp>
        <p:nvSpPr>
          <p:cNvPr id="22" name="タイトル 7">
            <a:extLst>
              <a:ext uri="{FF2B5EF4-FFF2-40B4-BE49-F238E27FC236}">
                <a16:creationId xmlns:a16="http://schemas.microsoft.com/office/drawing/2014/main" id="{B6CC5B5E-40F2-5FD4-357C-33B4DFCC730E}"/>
              </a:ext>
            </a:extLst>
          </p:cNvPr>
          <p:cNvSpPr>
            <a:spLocks noGrp="1"/>
          </p:cNvSpPr>
          <p:nvPr>
            <p:ph type="ctrTitle"/>
          </p:nvPr>
        </p:nvSpPr>
        <p:spPr>
          <a:xfrm>
            <a:off x="-6639789" y="1557444"/>
            <a:ext cx="5829300" cy="3183467"/>
          </a:xfrm>
        </p:spPr>
        <p:txBody>
          <a:bodyPr/>
          <a:lstStyle/>
          <a:p>
            <a:r>
              <a:rPr lang="ja-JP" altLang="en-US" dirty="0">
                <a:latin typeface="HGP行書体" panose="03000600000000000000" pitchFamily="66" charset="-128"/>
                <a:ea typeface="HGP行書体" panose="03000600000000000000" pitchFamily="66" charset="-128"/>
              </a:rPr>
              <a:t>こだわる所①</a:t>
            </a:r>
          </a:p>
        </p:txBody>
      </p:sp>
      <p:sp>
        <p:nvSpPr>
          <p:cNvPr id="2" name="テキスト ボックス 1">
            <a:extLst>
              <a:ext uri="{FF2B5EF4-FFF2-40B4-BE49-F238E27FC236}">
                <a16:creationId xmlns:a16="http://schemas.microsoft.com/office/drawing/2014/main" id="{A925573C-440F-93D0-2753-43513C80349F}"/>
              </a:ext>
            </a:extLst>
          </p:cNvPr>
          <p:cNvSpPr txBox="1"/>
          <p:nvPr/>
        </p:nvSpPr>
        <p:spPr>
          <a:xfrm>
            <a:off x="339121" y="3675224"/>
            <a:ext cx="5764193" cy="830997"/>
          </a:xfrm>
          <a:prstGeom prst="rect">
            <a:avLst/>
          </a:prstGeom>
          <a:noFill/>
        </p:spPr>
        <p:txBody>
          <a:bodyPr wrap="square" rtlCol="0">
            <a:spAutoFit/>
          </a:bodyPr>
          <a:lstStyle/>
          <a:p>
            <a:pPr algn="l"/>
            <a:r>
              <a:rPr kumimoji="1" lang="ja-JP" altLang="en-US" sz="2400" dirty="0">
                <a:solidFill>
                  <a:schemeClr val="bg1"/>
                </a:solidFill>
                <a:latin typeface="HGP行書体" panose="03000600000000000000" pitchFamily="66" charset="-128"/>
                <a:ea typeface="HGP行書体" panose="03000600000000000000" pitchFamily="66" charset="-128"/>
              </a:rPr>
              <a:t>コールバック関数</a:t>
            </a:r>
            <a:r>
              <a:rPr kumimoji="1" lang="ja-JP" altLang="en-US" dirty="0">
                <a:solidFill>
                  <a:schemeClr val="bg1"/>
                </a:solidFill>
                <a:latin typeface="HGP行書体" panose="03000600000000000000" pitchFamily="66" charset="-128"/>
                <a:ea typeface="HGP行書体" panose="03000600000000000000" pitchFamily="66" charset="-128"/>
              </a:rPr>
              <a:t>を使用する。</a:t>
            </a:r>
            <a:endParaRPr kumimoji="1" lang="en-US" altLang="ja-JP" dirty="0">
              <a:solidFill>
                <a:schemeClr val="bg1"/>
              </a:solidFill>
              <a:latin typeface="HGP行書体" panose="03000600000000000000" pitchFamily="66" charset="-128"/>
              <a:ea typeface="HGP行書体" panose="03000600000000000000" pitchFamily="66" charset="-128"/>
            </a:endParaRPr>
          </a:p>
          <a:p>
            <a:pPr algn="l"/>
            <a:r>
              <a:rPr kumimoji="1" lang="en-US" altLang="ja-JP" sz="2400" dirty="0">
                <a:solidFill>
                  <a:schemeClr val="bg1"/>
                </a:solidFill>
                <a:latin typeface="HGP行書体" panose="03000600000000000000" pitchFamily="66" charset="-128"/>
                <a:ea typeface="HGP行書体" panose="03000600000000000000" pitchFamily="66" charset="-128"/>
              </a:rPr>
              <a:t>#define</a:t>
            </a:r>
            <a:r>
              <a:rPr kumimoji="1" lang="ja-JP" altLang="en-US" dirty="0">
                <a:solidFill>
                  <a:schemeClr val="bg1"/>
                </a:solidFill>
                <a:latin typeface="HGP行書体" panose="03000600000000000000" pitchFamily="66" charset="-128"/>
                <a:ea typeface="HGP行書体" panose="03000600000000000000" pitchFamily="66" charset="-128"/>
              </a:rPr>
              <a:t>の </a:t>
            </a:r>
            <a:r>
              <a:rPr kumimoji="1" lang="ja-JP" altLang="en-US" sz="2400" dirty="0">
                <a:solidFill>
                  <a:schemeClr val="bg1"/>
                </a:solidFill>
                <a:latin typeface="HGP行書体" panose="03000600000000000000" pitchFamily="66" charset="-128"/>
                <a:ea typeface="HGP行書体" panose="03000600000000000000" pitchFamily="66" charset="-128"/>
              </a:rPr>
              <a:t>削除</a:t>
            </a:r>
            <a:r>
              <a:rPr kumimoji="1" lang="ja-JP" altLang="en-US" dirty="0">
                <a:solidFill>
                  <a:schemeClr val="bg1"/>
                </a:solidFill>
                <a:latin typeface="HGP行書体" panose="03000600000000000000" pitchFamily="66" charset="-128"/>
                <a:ea typeface="HGP行書体" panose="03000600000000000000" pitchFamily="66" charset="-128"/>
              </a:rPr>
              <a:t> を徹底</a:t>
            </a:r>
            <a:endParaRPr kumimoji="1" lang="en-US" altLang="ja-JP" dirty="0">
              <a:solidFill>
                <a:schemeClr val="bg1"/>
              </a:solidFill>
              <a:latin typeface="HGP行書体" panose="03000600000000000000" pitchFamily="66" charset="-128"/>
              <a:ea typeface="HGP行書体" panose="03000600000000000000" pitchFamily="66" charset="-128"/>
            </a:endParaRPr>
          </a:p>
        </p:txBody>
      </p:sp>
      <p:pic>
        <p:nvPicPr>
          <p:cNvPr id="27" name="図 26" descr="モニター画面に映る文字のスクリーンショット&#10;&#10;AI 生成コンテンツは誤りを含む可能性があります。">
            <a:extLst>
              <a:ext uri="{FF2B5EF4-FFF2-40B4-BE49-F238E27FC236}">
                <a16:creationId xmlns:a16="http://schemas.microsoft.com/office/drawing/2014/main" id="{8104820B-4705-C353-F190-D7AB51855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63" y="4546999"/>
            <a:ext cx="4579620" cy="1641583"/>
          </a:xfrm>
          <a:prstGeom prst="rect">
            <a:avLst/>
          </a:prstGeom>
        </p:spPr>
      </p:pic>
      <p:sp>
        <p:nvSpPr>
          <p:cNvPr id="28" name="二等辺三角形 27">
            <a:extLst>
              <a:ext uri="{FF2B5EF4-FFF2-40B4-BE49-F238E27FC236}">
                <a16:creationId xmlns:a16="http://schemas.microsoft.com/office/drawing/2014/main" id="{79EFAD28-AD49-0897-A0F1-69E75ABE2B2D}"/>
              </a:ext>
            </a:extLst>
          </p:cNvPr>
          <p:cNvSpPr/>
          <p:nvPr/>
        </p:nvSpPr>
        <p:spPr>
          <a:xfrm>
            <a:off x="2652330" y="4845083"/>
            <a:ext cx="4130435" cy="1179197"/>
          </a:xfrm>
          <a:custGeom>
            <a:avLst/>
            <a:gdLst>
              <a:gd name="connsiteX0" fmla="*/ 0 w 2867066"/>
              <a:gd name="connsiteY0" fmla="*/ 1179197 h 1179197"/>
              <a:gd name="connsiteX1" fmla="*/ 1433533 w 2867066"/>
              <a:gd name="connsiteY1" fmla="*/ 0 h 1179197"/>
              <a:gd name="connsiteX2" fmla="*/ 2867066 w 2867066"/>
              <a:gd name="connsiteY2" fmla="*/ 1179197 h 1179197"/>
              <a:gd name="connsiteX3" fmla="*/ 0 w 2867066"/>
              <a:gd name="connsiteY3" fmla="*/ 1179197 h 1179197"/>
              <a:gd name="connsiteX0" fmla="*/ 568887 w 3435953"/>
              <a:gd name="connsiteY0" fmla="*/ 1075025 h 1075025"/>
              <a:gd name="connsiteX1" fmla="*/ 0 w 3435953"/>
              <a:gd name="connsiteY1" fmla="*/ 0 h 1075025"/>
              <a:gd name="connsiteX2" fmla="*/ 3435953 w 3435953"/>
              <a:gd name="connsiteY2" fmla="*/ 1075025 h 1075025"/>
              <a:gd name="connsiteX3" fmla="*/ 568887 w 3435953"/>
              <a:gd name="connsiteY3" fmla="*/ 1075025 h 1075025"/>
              <a:gd name="connsiteX0" fmla="*/ 568887 w 4130435"/>
              <a:gd name="connsiteY0" fmla="*/ 1075025 h 1075025"/>
              <a:gd name="connsiteX1" fmla="*/ 0 w 4130435"/>
              <a:gd name="connsiteY1" fmla="*/ 0 h 1075025"/>
              <a:gd name="connsiteX2" fmla="*/ 4130435 w 4130435"/>
              <a:gd name="connsiteY2" fmla="*/ 322670 h 1075025"/>
              <a:gd name="connsiteX3" fmla="*/ 568887 w 4130435"/>
              <a:gd name="connsiteY3" fmla="*/ 1075025 h 1075025"/>
              <a:gd name="connsiteX0" fmla="*/ 950852 w 4130435"/>
              <a:gd name="connsiteY0" fmla="*/ 1179197 h 1179197"/>
              <a:gd name="connsiteX1" fmla="*/ 0 w 4130435"/>
              <a:gd name="connsiteY1" fmla="*/ 0 h 1179197"/>
              <a:gd name="connsiteX2" fmla="*/ 4130435 w 4130435"/>
              <a:gd name="connsiteY2" fmla="*/ 322670 h 1179197"/>
              <a:gd name="connsiteX3" fmla="*/ 950852 w 4130435"/>
              <a:gd name="connsiteY3" fmla="*/ 1179197 h 1179197"/>
            </a:gdLst>
            <a:ahLst/>
            <a:cxnLst>
              <a:cxn ang="0">
                <a:pos x="connsiteX0" y="connsiteY0"/>
              </a:cxn>
              <a:cxn ang="0">
                <a:pos x="connsiteX1" y="connsiteY1"/>
              </a:cxn>
              <a:cxn ang="0">
                <a:pos x="connsiteX2" y="connsiteY2"/>
              </a:cxn>
              <a:cxn ang="0">
                <a:pos x="connsiteX3" y="connsiteY3"/>
              </a:cxn>
            </a:cxnLst>
            <a:rect l="l" t="t" r="r" b="b"/>
            <a:pathLst>
              <a:path w="4130435" h="1179197">
                <a:moveTo>
                  <a:pt x="950852" y="1179197"/>
                </a:moveTo>
                <a:lnTo>
                  <a:pt x="0" y="0"/>
                </a:lnTo>
                <a:lnTo>
                  <a:pt x="4130435" y="322670"/>
                </a:lnTo>
                <a:lnTo>
                  <a:pt x="950852" y="1179197"/>
                </a:lnTo>
                <a:close/>
              </a:path>
            </a:pathLst>
          </a:custGeom>
          <a:solidFill>
            <a:srgbClr val="FFFF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descr="テキスト&#10;&#10;AI 生成コンテンツは誤りを含む可能性があります。">
            <a:extLst>
              <a:ext uri="{FF2B5EF4-FFF2-40B4-BE49-F238E27FC236}">
                <a16:creationId xmlns:a16="http://schemas.microsoft.com/office/drawing/2014/main" id="{C0612876-BD61-2E5A-D276-700ECAE342FA}"/>
              </a:ext>
            </a:extLst>
          </p:cNvPr>
          <p:cNvPicPr>
            <a:picLocks noChangeAspect="1"/>
          </p:cNvPicPr>
          <p:nvPr/>
        </p:nvPicPr>
        <p:blipFill>
          <a:blip r:embed="rId4">
            <a:extLst>
              <a:ext uri="{28A0092B-C50C-407E-A947-70E740481C1C}">
                <a14:useLocalDpi xmlns:a14="http://schemas.microsoft.com/office/drawing/2010/main" val="0"/>
              </a:ext>
            </a:extLst>
          </a:blip>
          <a:srcRect l="69611" t="87056" r="10692" b="5560"/>
          <a:stretch>
            <a:fillRect/>
          </a:stretch>
        </p:blipFill>
        <p:spPr>
          <a:xfrm>
            <a:off x="2674817" y="4628555"/>
            <a:ext cx="4086420" cy="587822"/>
          </a:xfrm>
          <a:prstGeom prst="rect">
            <a:avLst/>
          </a:prstGeom>
          <a:effectLst>
            <a:glow rad="63500">
              <a:schemeClr val="bg1"/>
            </a:glow>
          </a:effectLst>
        </p:spPr>
      </p:pic>
      <p:sp>
        <p:nvSpPr>
          <p:cNvPr id="29" name="テキスト ボックス 28">
            <a:extLst>
              <a:ext uri="{FF2B5EF4-FFF2-40B4-BE49-F238E27FC236}">
                <a16:creationId xmlns:a16="http://schemas.microsoft.com/office/drawing/2014/main" id="{531EBE09-A337-DCFE-504E-008C564C8461}"/>
              </a:ext>
            </a:extLst>
          </p:cNvPr>
          <p:cNvSpPr txBox="1"/>
          <p:nvPr/>
        </p:nvSpPr>
        <p:spPr>
          <a:xfrm>
            <a:off x="668700" y="6467982"/>
            <a:ext cx="5679440" cy="1323439"/>
          </a:xfrm>
          <a:prstGeom prst="rect">
            <a:avLst/>
          </a:prstGeom>
          <a:noFill/>
        </p:spPr>
        <p:txBody>
          <a:bodyPr wrap="square" rtlCol="0">
            <a:spAutoFit/>
          </a:bodyPr>
          <a:lstStyle/>
          <a:p>
            <a:pPr algn="l"/>
            <a:r>
              <a:rPr kumimoji="1" lang="en-US" altLang="ja-JP" sz="2000" dirty="0">
                <a:solidFill>
                  <a:schemeClr val="bg1"/>
                </a:solidFill>
                <a:latin typeface="HGP行書体" panose="03000600000000000000" pitchFamily="66" charset="-128"/>
                <a:ea typeface="HGP行書体" panose="03000600000000000000" pitchFamily="66" charset="-128"/>
              </a:rPr>
              <a:t>Define</a:t>
            </a:r>
            <a:r>
              <a:rPr kumimoji="1" lang="ja-JP" altLang="en-US" sz="2000" dirty="0">
                <a:solidFill>
                  <a:schemeClr val="bg1"/>
                </a:solidFill>
                <a:latin typeface="HGP行書体" panose="03000600000000000000" pitchFamily="66" charset="-128"/>
                <a:ea typeface="HGP行書体" panose="03000600000000000000" pitchFamily="66" charset="-128"/>
              </a:rPr>
              <a:t>で容易に作成できたマクロを多用することで</a:t>
            </a:r>
            <a:endParaRPr kumimoji="1" lang="en-US" altLang="ja-JP" sz="2000" dirty="0">
              <a:solidFill>
                <a:schemeClr val="bg1"/>
              </a:solidFill>
              <a:latin typeface="HGP行書体" panose="03000600000000000000" pitchFamily="66" charset="-128"/>
              <a:ea typeface="HGP行書体" panose="03000600000000000000" pitchFamily="66" charset="-128"/>
            </a:endParaRPr>
          </a:p>
          <a:p>
            <a:pPr algn="l"/>
            <a:r>
              <a:rPr kumimoji="1" lang="ja-JP" altLang="en-US" sz="2000" dirty="0">
                <a:solidFill>
                  <a:schemeClr val="bg1"/>
                </a:solidFill>
                <a:latin typeface="HGP行書体" panose="03000600000000000000" pitchFamily="66" charset="-128"/>
                <a:ea typeface="HGP行書体" panose="03000600000000000000" pitchFamily="66" charset="-128"/>
              </a:rPr>
              <a:t>起きていたデータサイズの膨張を廃止。</a:t>
            </a:r>
            <a:br>
              <a:rPr kumimoji="1" lang="en-US" altLang="ja-JP" sz="2000" dirty="0">
                <a:solidFill>
                  <a:schemeClr val="bg1"/>
                </a:solidFill>
                <a:latin typeface="HGP行書体" panose="03000600000000000000" pitchFamily="66" charset="-128"/>
                <a:ea typeface="HGP行書体" panose="03000600000000000000" pitchFamily="66" charset="-128"/>
              </a:rPr>
            </a:br>
            <a:r>
              <a:rPr kumimoji="1" lang="ja-JP" altLang="en-US" sz="2000" dirty="0">
                <a:solidFill>
                  <a:schemeClr val="bg1"/>
                </a:solidFill>
                <a:latin typeface="HGP行書体" panose="03000600000000000000" pitchFamily="66" charset="-128"/>
                <a:ea typeface="HGP行書体" panose="03000600000000000000" pitchFamily="66" charset="-128"/>
              </a:rPr>
              <a:t>再利用性を意識した関数の作成をおこなう。</a:t>
            </a:r>
            <a:br>
              <a:rPr kumimoji="1" lang="en-US" altLang="ja-JP" sz="2000" dirty="0">
                <a:solidFill>
                  <a:schemeClr val="bg1"/>
                </a:solidFill>
                <a:latin typeface="HGP行書体" panose="03000600000000000000" pitchFamily="66" charset="-128"/>
                <a:ea typeface="HGP行書体" panose="03000600000000000000" pitchFamily="66" charset="-128"/>
              </a:rPr>
            </a:br>
            <a:r>
              <a:rPr kumimoji="1" lang="ja-JP" altLang="en-US" sz="2000" dirty="0">
                <a:solidFill>
                  <a:schemeClr val="bg1"/>
                </a:solidFill>
                <a:latin typeface="HGP行書体" panose="03000600000000000000" pitchFamily="66" charset="-128"/>
                <a:ea typeface="HGP行書体" panose="03000600000000000000" pitchFamily="66" charset="-128"/>
              </a:rPr>
              <a:t>保守性・可読性の両立を図る。</a:t>
            </a:r>
          </a:p>
        </p:txBody>
      </p:sp>
    </p:spTree>
    <p:extLst>
      <p:ext uri="{BB962C8B-B14F-4D97-AF65-F5344CB8AC3E}">
        <p14:creationId xmlns:p14="http://schemas.microsoft.com/office/powerpoint/2010/main" val="1788243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F40C6-22B9-6678-3861-2BDB8D82296D}"/>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10CADACC-985B-AFE7-B307-E96D4F036FF9}"/>
              </a:ext>
            </a:extLst>
          </p:cNvPr>
          <p:cNvPicPr>
            <a:picLocks noGrp="1" noRot="1" noChangeAspect="1" noMove="1" noResize="1" noEditPoints="1" noAdjustHandles="1" noChangeArrowheads="1" noChangeShapeType="1" noCrop="1"/>
          </p:cNvPicPr>
          <p:nvPr/>
        </p:nvPicPr>
        <p:blipFill rotWithShape="1">
          <a:blip r:embed="rId2">
            <a:alphaModFix/>
            <a:extLst>
              <a:ext uri="{28A0092B-C50C-407E-A947-70E740481C1C}">
                <a14:useLocalDpi xmlns:a14="http://schemas.microsoft.com/office/drawing/2010/main" val="0"/>
              </a:ext>
            </a:extLst>
          </a:blip>
          <a:srcRect l="12445" t="7888" r="12586" b="7876"/>
          <a:stretch>
            <a:fillRect/>
          </a:stretch>
        </p:blipFill>
        <p:spPr bwMode="auto">
          <a:xfrm rot="16200000">
            <a:off x="-1143001" y="1142998"/>
            <a:ext cx="9144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B0D76424-5E92-365F-138E-9B06161C3F92}"/>
              </a:ext>
            </a:extLst>
          </p:cNvPr>
          <p:cNvSpPr txBox="1"/>
          <p:nvPr/>
        </p:nvSpPr>
        <p:spPr>
          <a:xfrm>
            <a:off x="233680" y="357442"/>
            <a:ext cx="6182359" cy="1015663"/>
          </a:xfrm>
          <a:prstGeom prst="rect">
            <a:avLst/>
          </a:prstGeom>
          <a:noFill/>
        </p:spPr>
        <p:txBody>
          <a:bodyPr wrap="square">
            <a:spAutoFit/>
          </a:bodyPr>
          <a:lstStyle/>
          <a:p>
            <a:r>
              <a:rPr kumimoji="1" lang="ja-JP" altLang="en-US" sz="4800" dirty="0">
                <a:solidFill>
                  <a:schemeClr val="bg1"/>
                </a:solidFill>
                <a:effectLst>
                  <a:outerShdw dist="139700" dir="10800000" algn="bl" rotWithShape="0">
                    <a:prstClr val="black">
                      <a:alpha val="40000"/>
                    </a:prstClr>
                  </a:outerShdw>
                </a:effectLst>
                <a:latin typeface="HGP行書体" panose="03000600000000000000" pitchFamily="66" charset="-128"/>
                <a:ea typeface="HGP行書体" panose="03000600000000000000" pitchFamily="66" charset="-128"/>
              </a:rPr>
              <a:t>其の二、</a:t>
            </a:r>
            <a:r>
              <a:rPr kumimoji="1" lang="ja-JP" altLang="en-US" sz="6000" dirty="0">
                <a:solidFill>
                  <a:schemeClr val="bg1"/>
                </a:solidFill>
                <a:effectLst>
                  <a:glow rad="101600">
                    <a:srgbClr val="FFFF00">
                      <a:alpha val="40000"/>
                    </a:srgbClr>
                  </a:glow>
                  <a:outerShdw blurRad="50800" dist="12700" dir="5400000" algn="ctr" rotWithShape="0">
                    <a:srgbClr val="FFFF00">
                      <a:alpha val="88000"/>
                    </a:srgbClr>
                  </a:outerShdw>
                </a:effectLst>
                <a:latin typeface="HGP行書体" panose="03000600000000000000" pitchFamily="66" charset="-128"/>
                <a:ea typeface="HGP行書体" panose="03000600000000000000" pitchFamily="66" charset="-128"/>
              </a:rPr>
              <a:t>こだわり</a:t>
            </a:r>
            <a:r>
              <a:rPr kumimoji="1" lang="ja-JP" altLang="en-US" sz="4800" dirty="0">
                <a:solidFill>
                  <a:schemeClr val="bg1"/>
                </a:solidFill>
                <a:effectLst>
                  <a:outerShdw dist="127000" algn="bl" rotWithShape="0">
                    <a:prstClr val="black">
                      <a:alpha val="40000"/>
                    </a:prstClr>
                  </a:outerShdw>
                </a:effectLst>
                <a:latin typeface="HGP行書体" panose="03000600000000000000" pitchFamily="66" charset="-128"/>
                <a:ea typeface="HGP行書体" panose="03000600000000000000" pitchFamily="66" charset="-128"/>
              </a:rPr>
              <a:t>たい所</a:t>
            </a:r>
            <a:endParaRPr kumimoji="1" lang="en-US" altLang="ja-JP" sz="4800" dirty="0">
              <a:solidFill>
                <a:schemeClr val="bg1"/>
              </a:solidFill>
              <a:effectLst>
                <a:outerShdw dist="127000" algn="bl" rotWithShape="0">
                  <a:prstClr val="black">
                    <a:alpha val="40000"/>
                  </a:prstClr>
                </a:outerShdw>
              </a:effectLst>
              <a:latin typeface="HGP行書体" panose="03000600000000000000" pitchFamily="66" charset="-128"/>
              <a:ea typeface="HGP行書体" panose="03000600000000000000" pitchFamily="66" charset="-128"/>
            </a:endParaRPr>
          </a:p>
        </p:txBody>
      </p:sp>
      <p:sp>
        <p:nvSpPr>
          <p:cNvPr id="6" name="テキスト ボックス 5">
            <a:extLst>
              <a:ext uri="{FF2B5EF4-FFF2-40B4-BE49-F238E27FC236}">
                <a16:creationId xmlns:a16="http://schemas.microsoft.com/office/drawing/2014/main" id="{4EC47A34-7A10-461C-7252-619635DEF844}"/>
              </a:ext>
            </a:extLst>
          </p:cNvPr>
          <p:cNvSpPr txBox="1"/>
          <p:nvPr/>
        </p:nvSpPr>
        <p:spPr>
          <a:xfrm>
            <a:off x="710840" y="1278785"/>
            <a:ext cx="5664201" cy="584775"/>
          </a:xfrm>
          <a:prstGeom prst="rect">
            <a:avLst/>
          </a:prstGeom>
          <a:noFill/>
        </p:spPr>
        <p:txBody>
          <a:bodyPr wrap="square">
            <a:spAutoFit/>
          </a:bodyPr>
          <a:lstStyle/>
          <a:p>
            <a:pPr algn="ctr"/>
            <a:r>
              <a:rPr kumimoji="1" lang="ja-JP" altLang="en-US" sz="3200" dirty="0">
                <a:solidFill>
                  <a:schemeClr val="bg1"/>
                </a:solidFill>
                <a:effectLst>
                  <a:outerShdw blurRad="165100" dist="165100" dir="7140000" algn="bl" rotWithShape="0">
                    <a:prstClr val="black"/>
                  </a:outerShdw>
                </a:effectLst>
                <a:latin typeface="HGP行書体" panose="03000600000000000000" pitchFamily="66" charset="-128"/>
                <a:ea typeface="HGP行書体" panose="03000600000000000000" pitchFamily="66" charset="-128"/>
              </a:rPr>
              <a:t>②トゥーンレンダリング</a:t>
            </a:r>
            <a:endParaRPr lang="ja-JP" altLang="en-US" sz="3200" dirty="0">
              <a:effectLst>
                <a:outerShdw blurRad="165100" dist="165100" dir="7140000" algn="bl" rotWithShape="0">
                  <a:prstClr val="black"/>
                </a:outerShdw>
              </a:effectLst>
            </a:endParaRPr>
          </a:p>
        </p:txBody>
      </p:sp>
      <p:pic>
        <p:nvPicPr>
          <p:cNvPr id="21" name="図 20" descr="ダイアグラム&#10;&#10;AI 生成コンテンツは誤りを含む可能性があります。">
            <a:extLst>
              <a:ext uri="{FF2B5EF4-FFF2-40B4-BE49-F238E27FC236}">
                <a16:creationId xmlns:a16="http://schemas.microsoft.com/office/drawing/2014/main" id="{6032F269-AB66-547D-A0B0-E82B97876DAD}"/>
              </a:ext>
            </a:extLst>
          </p:cNvPr>
          <p:cNvPicPr>
            <a:picLocks noChangeAspect="1"/>
          </p:cNvPicPr>
          <p:nvPr/>
        </p:nvPicPr>
        <p:blipFill>
          <a:blip r:embed="rId3">
            <a:extLst>
              <a:ext uri="{28A0092B-C50C-407E-A947-70E740481C1C}">
                <a14:useLocalDpi xmlns:a14="http://schemas.microsoft.com/office/drawing/2010/main" val="0"/>
              </a:ext>
            </a:extLst>
          </a:blip>
          <a:srcRect l="28952" t="24096" r="12000" b="14060"/>
          <a:stretch>
            <a:fillRect/>
          </a:stretch>
        </p:blipFill>
        <p:spPr>
          <a:xfrm>
            <a:off x="233680" y="3101345"/>
            <a:ext cx="3657600" cy="2253555"/>
          </a:xfrm>
          <a:prstGeom prst="rect">
            <a:avLst/>
          </a:prstGeom>
          <a:effectLst>
            <a:softEdge rad="127000"/>
          </a:effectLst>
        </p:spPr>
      </p:pic>
      <p:sp>
        <p:nvSpPr>
          <p:cNvPr id="22" name="テキスト ボックス 21">
            <a:extLst>
              <a:ext uri="{FF2B5EF4-FFF2-40B4-BE49-F238E27FC236}">
                <a16:creationId xmlns:a16="http://schemas.microsoft.com/office/drawing/2014/main" id="{278BA2E6-F760-EDE4-B5A6-EB83679D9F3B}"/>
              </a:ext>
            </a:extLst>
          </p:cNvPr>
          <p:cNvSpPr txBox="1"/>
          <p:nvPr/>
        </p:nvSpPr>
        <p:spPr>
          <a:xfrm>
            <a:off x="2815769" y="2109615"/>
            <a:ext cx="4859383" cy="523220"/>
          </a:xfrm>
          <a:prstGeom prst="rect">
            <a:avLst/>
          </a:prstGeom>
          <a:noFill/>
        </p:spPr>
        <p:txBody>
          <a:bodyPr wrap="square" rtlCol="0">
            <a:spAutoFit/>
          </a:bodyPr>
          <a:lstStyle/>
          <a:p>
            <a:pPr algn="ctr"/>
            <a:r>
              <a:rPr kumimoji="1" lang="ja-JP" altLang="en-US" sz="2800" dirty="0">
                <a:solidFill>
                  <a:schemeClr val="bg1"/>
                </a:solidFill>
                <a:effectLst>
                  <a:glow rad="63500">
                    <a:schemeClr val="accent2">
                      <a:satMod val="175000"/>
                      <a:alpha val="40000"/>
                    </a:schemeClr>
                  </a:glow>
                </a:effectLst>
                <a:latin typeface="HGP行書体" panose="03000600000000000000" pitchFamily="66" charset="-128"/>
                <a:ea typeface="HGP行書体" panose="03000600000000000000" pitchFamily="66" charset="-128"/>
              </a:rPr>
              <a:t>現在学習中</a:t>
            </a:r>
            <a:r>
              <a:rPr kumimoji="1" lang="en-US" altLang="ja-JP" sz="2800" dirty="0">
                <a:solidFill>
                  <a:schemeClr val="bg1"/>
                </a:solidFill>
                <a:effectLst>
                  <a:glow rad="63500">
                    <a:schemeClr val="accent2">
                      <a:satMod val="175000"/>
                      <a:alpha val="40000"/>
                    </a:schemeClr>
                  </a:glow>
                </a:effectLst>
                <a:latin typeface="HGP行書体" panose="03000600000000000000" pitchFamily="66" charset="-128"/>
                <a:ea typeface="HGP行書体" panose="03000600000000000000" pitchFamily="66" charset="-128"/>
              </a:rPr>
              <a:t>!!</a:t>
            </a:r>
            <a:endParaRPr kumimoji="1" lang="ja-JP" altLang="en-US" sz="2800" dirty="0">
              <a:solidFill>
                <a:schemeClr val="bg1"/>
              </a:solidFill>
              <a:effectLst>
                <a:glow rad="63500">
                  <a:schemeClr val="accent2">
                    <a:satMod val="175000"/>
                    <a:alpha val="40000"/>
                  </a:schemeClr>
                </a:glow>
              </a:effectLst>
              <a:latin typeface="HGP行書体" panose="03000600000000000000" pitchFamily="66" charset="-128"/>
              <a:ea typeface="HGP行書体" panose="03000600000000000000" pitchFamily="66" charset="-128"/>
            </a:endParaRPr>
          </a:p>
        </p:txBody>
      </p:sp>
      <p:sp>
        <p:nvSpPr>
          <p:cNvPr id="23" name="テキスト ボックス 22">
            <a:extLst>
              <a:ext uri="{FF2B5EF4-FFF2-40B4-BE49-F238E27FC236}">
                <a16:creationId xmlns:a16="http://schemas.microsoft.com/office/drawing/2014/main" id="{1C9E5D5E-2144-351E-6564-F91F2D2FFD62}"/>
              </a:ext>
            </a:extLst>
          </p:cNvPr>
          <p:cNvSpPr txBox="1"/>
          <p:nvPr/>
        </p:nvSpPr>
        <p:spPr>
          <a:xfrm>
            <a:off x="233680" y="2743899"/>
            <a:ext cx="3200400" cy="369332"/>
          </a:xfrm>
          <a:prstGeom prst="rect">
            <a:avLst/>
          </a:prstGeom>
          <a:noFill/>
        </p:spPr>
        <p:txBody>
          <a:bodyPr wrap="square" rtlCol="0">
            <a:spAutoFit/>
          </a:bodyPr>
          <a:lstStyle/>
          <a:p>
            <a:r>
              <a:rPr kumimoji="1" lang="ja-JP" altLang="en-US" dirty="0">
                <a:solidFill>
                  <a:schemeClr val="bg1"/>
                </a:solidFill>
                <a:latin typeface="HGP行書体" panose="03000600000000000000" pitchFamily="66" charset="-128"/>
                <a:ea typeface="HGP行書体" panose="03000600000000000000" pitchFamily="66" charset="-128"/>
              </a:rPr>
              <a:t>授業用プロジェクトの実行結果</a:t>
            </a:r>
          </a:p>
        </p:txBody>
      </p:sp>
      <p:sp>
        <p:nvSpPr>
          <p:cNvPr id="25" name="テキスト ボックス 24">
            <a:extLst>
              <a:ext uri="{FF2B5EF4-FFF2-40B4-BE49-F238E27FC236}">
                <a16:creationId xmlns:a16="http://schemas.microsoft.com/office/drawing/2014/main" id="{BDC0E23C-99F4-FBF9-161E-EA8C014B4070}"/>
              </a:ext>
            </a:extLst>
          </p:cNvPr>
          <p:cNvSpPr txBox="1"/>
          <p:nvPr/>
        </p:nvSpPr>
        <p:spPr>
          <a:xfrm>
            <a:off x="3891279" y="2781572"/>
            <a:ext cx="3138138" cy="3447098"/>
          </a:xfrm>
          <a:prstGeom prst="rect">
            <a:avLst/>
          </a:prstGeom>
          <a:noFill/>
        </p:spPr>
        <p:txBody>
          <a:bodyPr wrap="square" rtlCol="0">
            <a:spAutoFit/>
          </a:bodyPr>
          <a:lstStyle/>
          <a:p>
            <a:r>
              <a:rPr kumimoji="1" lang="ja-JP" altLang="en-US" sz="2000" dirty="0">
                <a:solidFill>
                  <a:schemeClr val="bg1"/>
                </a:solidFill>
                <a:effectLst>
                  <a:glow rad="63500">
                    <a:schemeClr val="accent2">
                      <a:lumMod val="60000"/>
                      <a:lumOff val="40000"/>
                      <a:alpha val="40000"/>
                    </a:schemeClr>
                  </a:glow>
                </a:effectLst>
                <a:latin typeface="HGP行書体" panose="03000600000000000000" pitchFamily="66" charset="-128"/>
                <a:ea typeface="HGP行書体" panose="03000600000000000000" pitchFamily="66" charset="-128"/>
              </a:rPr>
              <a:t>根本的な部分</a:t>
            </a:r>
            <a:r>
              <a:rPr kumimoji="1" lang="ja-JP" altLang="en-US" dirty="0">
                <a:solidFill>
                  <a:schemeClr val="bg1"/>
                </a:solidFill>
                <a:latin typeface="HGP行書体" panose="03000600000000000000" pitchFamily="66" charset="-128"/>
                <a:ea typeface="HGP行書体" panose="03000600000000000000" pitchFamily="66" charset="-128"/>
              </a:rPr>
              <a:t>から理解し</a:t>
            </a:r>
            <a:br>
              <a:rPr kumimoji="1" lang="en-US" altLang="ja-JP" dirty="0">
                <a:solidFill>
                  <a:schemeClr val="bg1"/>
                </a:solidFill>
                <a:latin typeface="HGP行書体" panose="03000600000000000000" pitchFamily="66" charset="-128"/>
                <a:ea typeface="HGP行書体" panose="03000600000000000000" pitchFamily="66" charset="-128"/>
              </a:rPr>
            </a:br>
            <a:endParaRPr kumimoji="1" lang="en-US" altLang="ja-JP" dirty="0">
              <a:solidFill>
                <a:schemeClr val="bg1"/>
              </a:solidFill>
              <a:latin typeface="HGP行書体" panose="03000600000000000000" pitchFamily="66" charset="-128"/>
              <a:ea typeface="HGP行書体" panose="03000600000000000000" pitchFamily="66" charset="-128"/>
            </a:endParaRPr>
          </a:p>
          <a:p>
            <a:endParaRPr kumimoji="1" lang="en-US" altLang="ja-JP" dirty="0">
              <a:solidFill>
                <a:schemeClr val="bg1"/>
              </a:solidFill>
              <a:latin typeface="HGP行書体" panose="03000600000000000000" pitchFamily="66" charset="-128"/>
              <a:ea typeface="HGP行書体" panose="03000600000000000000" pitchFamily="66" charset="-128"/>
            </a:endParaRPr>
          </a:p>
          <a:p>
            <a:br>
              <a:rPr kumimoji="1" lang="en-US" altLang="ja-JP" dirty="0">
                <a:solidFill>
                  <a:schemeClr val="bg1"/>
                </a:solidFill>
                <a:latin typeface="HGP行書体" panose="03000600000000000000" pitchFamily="66" charset="-128"/>
                <a:ea typeface="HGP行書体" panose="03000600000000000000" pitchFamily="66" charset="-128"/>
              </a:rPr>
            </a:br>
            <a:endParaRPr kumimoji="1" lang="en-US" altLang="ja-JP" dirty="0">
              <a:solidFill>
                <a:schemeClr val="bg1"/>
              </a:solidFill>
              <a:latin typeface="HGP行書体" panose="03000600000000000000" pitchFamily="66" charset="-128"/>
              <a:ea typeface="HGP行書体" panose="03000600000000000000" pitchFamily="66" charset="-128"/>
            </a:endParaRPr>
          </a:p>
          <a:p>
            <a:r>
              <a:rPr kumimoji="1" lang="en-US" altLang="ja-JP" dirty="0">
                <a:solidFill>
                  <a:schemeClr val="bg1"/>
                </a:solidFill>
                <a:latin typeface="HGP行書体" panose="03000600000000000000" pitchFamily="66" charset="-128"/>
                <a:ea typeface="HGP行書体" panose="03000600000000000000" pitchFamily="66" charset="-128"/>
              </a:rPr>
              <a:t> </a:t>
            </a:r>
            <a:r>
              <a:rPr kumimoji="1" lang="ja-JP" altLang="en-US" dirty="0">
                <a:solidFill>
                  <a:schemeClr val="bg1"/>
                </a:solidFill>
                <a:latin typeface="HGP行書体" panose="03000600000000000000" pitchFamily="66" charset="-128"/>
                <a:ea typeface="HGP行書体" panose="03000600000000000000" pitchFamily="66" charset="-128"/>
              </a:rPr>
              <a:t>・モデル</a:t>
            </a:r>
            <a:endParaRPr kumimoji="1" lang="en-US" altLang="ja-JP" dirty="0">
              <a:solidFill>
                <a:schemeClr val="bg1"/>
              </a:solidFill>
              <a:latin typeface="HGP行書体" panose="03000600000000000000" pitchFamily="66" charset="-128"/>
              <a:ea typeface="HGP行書体" panose="03000600000000000000" pitchFamily="66" charset="-128"/>
            </a:endParaRPr>
          </a:p>
          <a:p>
            <a:r>
              <a:rPr kumimoji="1" lang="en-US" altLang="ja-JP" dirty="0">
                <a:solidFill>
                  <a:schemeClr val="bg1"/>
                </a:solidFill>
                <a:latin typeface="HGP行書体" panose="03000600000000000000" pitchFamily="66" charset="-128"/>
                <a:ea typeface="HGP行書体" panose="03000600000000000000" pitchFamily="66" charset="-128"/>
              </a:rPr>
              <a:t>	|-</a:t>
            </a:r>
            <a:r>
              <a:rPr kumimoji="1" lang="ja-JP" altLang="en-US" dirty="0">
                <a:solidFill>
                  <a:schemeClr val="bg1"/>
                </a:solidFill>
                <a:latin typeface="HGP行書体" panose="03000600000000000000" pitchFamily="66" charset="-128"/>
                <a:ea typeface="HGP行書体" panose="03000600000000000000" pitchFamily="66" charset="-128"/>
              </a:rPr>
              <a:t>頂点</a:t>
            </a:r>
            <a:endParaRPr kumimoji="1" lang="en-US" altLang="ja-JP" dirty="0">
              <a:solidFill>
                <a:schemeClr val="bg1"/>
              </a:solidFill>
              <a:latin typeface="HGP行書体" panose="03000600000000000000" pitchFamily="66" charset="-128"/>
              <a:ea typeface="HGP行書体" panose="03000600000000000000" pitchFamily="66" charset="-128"/>
            </a:endParaRPr>
          </a:p>
          <a:p>
            <a:r>
              <a:rPr kumimoji="1" lang="en-US" altLang="ja-JP" dirty="0">
                <a:solidFill>
                  <a:schemeClr val="bg1"/>
                </a:solidFill>
                <a:latin typeface="HGP行書体" panose="03000600000000000000" pitchFamily="66" charset="-128"/>
                <a:ea typeface="HGP行書体" panose="03000600000000000000" pitchFamily="66" charset="-128"/>
              </a:rPr>
              <a:t>	|-</a:t>
            </a:r>
            <a:r>
              <a:rPr kumimoji="1" lang="ja-JP" altLang="en-US" dirty="0">
                <a:solidFill>
                  <a:schemeClr val="bg1"/>
                </a:solidFill>
                <a:latin typeface="HGP行書体" panose="03000600000000000000" pitchFamily="66" charset="-128"/>
                <a:ea typeface="HGP行書体" panose="03000600000000000000" pitchFamily="66" charset="-128"/>
              </a:rPr>
              <a:t>法線</a:t>
            </a:r>
            <a:endParaRPr kumimoji="1" lang="en-US" altLang="ja-JP" dirty="0">
              <a:solidFill>
                <a:schemeClr val="bg1"/>
              </a:solidFill>
              <a:latin typeface="HGP行書体" panose="03000600000000000000" pitchFamily="66" charset="-128"/>
              <a:ea typeface="HGP行書体" panose="03000600000000000000" pitchFamily="66" charset="-128"/>
            </a:endParaRPr>
          </a:p>
          <a:p>
            <a:r>
              <a:rPr kumimoji="1" lang="en-US" altLang="ja-JP" dirty="0">
                <a:solidFill>
                  <a:schemeClr val="bg1"/>
                </a:solidFill>
                <a:latin typeface="HGP行書体" panose="03000600000000000000" pitchFamily="66" charset="-128"/>
                <a:ea typeface="HGP行書体" panose="03000600000000000000" pitchFamily="66" charset="-128"/>
              </a:rPr>
              <a:t>	|-</a:t>
            </a:r>
            <a:r>
              <a:rPr kumimoji="1" lang="ja-JP" altLang="en-US" dirty="0">
                <a:solidFill>
                  <a:schemeClr val="bg1"/>
                </a:solidFill>
                <a:latin typeface="HGP行書体" panose="03000600000000000000" pitchFamily="66" charset="-128"/>
                <a:ea typeface="HGP行書体" panose="03000600000000000000" pitchFamily="66" charset="-128"/>
              </a:rPr>
              <a:t>ボーン（親子関係） </a:t>
            </a:r>
            <a:endParaRPr kumimoji="1" lang="en-US" altLang="ja-JP" dirty="0">
              <a:solidFill>
                <a:schemeClr val="bg1"/>
              </a:solidFill>
              <a:latin typeface="HGP行書体" panose="03000600000000000000" pitchFamily="66" charset="-128"/>
              <a:ea typeface="HGP行書体" panose="03000600000000000000" pitchFamily="66" charset="-128"/>
            </a:endParaRPr>
          </a:p>
          <a:p>
            <a:r>
              <a:rPr kumimoji="1" lang="en-US" altLang="ja-JP" dirty="0">
                <a:solidFill>
                  <a:schemeClr val="bg1"/>
                </a:solidFill>
                <a:latin typeface="HGP行書体" panose="03000600000000000000" pitchFamily="66" charset="-128"/>
                <a:ea typeface="HGP行書体" panose="03000600000000000000" pitchFamily="66" charset="-128"/>
              </a:rPr>
              <a:t> </a:t>
            </a:r>
            <a:r>
              <a:rPr kumimoji="1" lang="ja-JP" altLang="en-US" dirty="0">
                <a:solidFill>
                  <a:schemeClr val="bg1"/>
                </a:solidFill>
                <a:latin typeface="HGP行書体" panose="03000600000000000000" pitchFamily="66" charset="-128"/>
                <a:ea typeface="HGP行書体" panose="03000600000000000000" pitchFamily="66" charset="-128"/>
              </a:rPr>
              <a:t>・</a:t>
            </a:r>
            <a:r>
              <a:rPr kumimoji="1" lang="ja-JP" altLang="en-US" dirty="0">
                <a:blipFill dpi="0" rotWithShape="1">
                  <a:blip r:embed="rId4"/>
                  <a:srcRect/>
                  <a:stretch>
                    <a:fillRect/>
                  </a:stretch>
                </a:blipFill>
                <a:latin typeface="HGP行書体" panose="03000600000000000000" pitchFamily="66" charset="-128"/>
                <a:ea typeface="HGP行書体" panose="03000600000000000000" pitchFamily="66" charset="-128"/>
              </a:rPr>
              <a:t>セルシェーディング</a:t>
            </a:r>
            <a:r>
              <a:rPr kumimoji="1" lang="ja-JP" altLang="en-US" dirty="0">
                <a:solidFill>
                  <a:schemeClr val="bg1"/>
                </a:solidFill>
                <a:latin typeface="HGP行書体" panose="03000600000000000000" pitchFamily="66" charset="-128"/>
                <a:ea typeface="HGP行書体" panose="03000600000000000000" pitchFamily="66" charset="-128"/>
              </a:rPr>
              <a:t> </a:t>
            </a:r>
            <a:endParaRPr kumimoji="1" lang="en-US" altLang="ja-JP" dirty="0">
              <a:solidFill>
                <a:schemeClr val="bg1"/>
              </a:solidFill>
              <a:latin typeface="HGP行書体" panose="03000600000000000000" pitchFamily="66" charset="-128"/>
              <a:ea typeface="HGP行書体" panose="03000600000000000000" pitchFamily="66" charset="-128"/>
            </a:endParaRPr>
          </a:p>
          <a:p>
            <a:r>
              <a:rPr kumimoji="1" lang="ja-JP" altLang="en-US" dirty="0">
                <a:solidFill>
                  <a:schemeClr val="bg1"/>
                </a:solidFill>
                <a:latin typeface="HGP行書体" panose="03000600000000000000" pitchFamily="66" charset="-128"/>
                <a:ea typeface="HGP行書体" panose="03000600000000000000" pitchFamily="66" charset="-128"/>
              </a:rPr>
              <a:t> ・</a:t>
            </a:r>
            <a:r>
              <a:rPr kumimoji="1" lang="ja-JP" altLang="en-US" dirty="0">
                <a:ln w="1270">
                  <a:solidFill>
                    <a:schemeClr val="tx1"/>
                  </a:solidFill>
                </a:ln>
                <a:solidFill>
                  <a:schemeClr val="bg1"/>
                </a:solidFill>
                <a:latin typeface="HGP行書体" panose="03000600000000000000" pitchFamily="66" charset="-128"/>
                <a:ea typeface="HGP行書体" panose="03000600000000000000" pitchFamily="66" charset="-128"/>
              </a:rPr>
              <a:t>輪郭線</a:t>
            </a:r>
            <a:endParaRPr kumimoji="1" lang="en-US" altLang="ja-JP" dirty="0">
              <a:ln w="1270">
                <a:solidFill>
                  <a:schemeClr val="tx1"/>
                </a:solidFill>
              </a:ln>
              <a:solidFill>
                <a:schemeClr val="bg1"/>
              </a:solidFill>
              <a:latin typeface="HGP行書体" panose="03000600000000000000" pitchFamily="66" charset="-128"/>
              <a:ea typeface="HGP行書体" panose="03000600000000000000" pitchFamily="66" charset="-128"/>
            </a:endParaRPr>
          </a:p>
          <a:p>
            <a:r>
              <a:rPr kumimoji="1" lang="ja-JP" altLang="en-US" dirty="0">
                <a:solidFill>
                  <a:schemeClr val="bg1"/>
                </a:solidFill>
                <a:latin typeface="HGP行書体" panose="03000600000000000000" pitchFamily="66" charset="-128"/>
                <a:ea typeface="HGP行書体" panose="03000600000000000000" pitchFamily="66" charset="-128"/>
              </a:rPr>
              <a:t> </a:t>
            </a:r>
          </a:p>
        </p:txBody>
      </p:sp>
      <p:pic>
        <p:nvPicPr>
          <p:cNvPr id="27" name="図 26" descr="グラフィカル ユーザー インターフェイス, アプリケーション, Word&#10;&#10;AI 生成コンテンツは誤りを含む可能性があります。">
            <a:extLst>
              <a:ext uri="{FF2B5EF4-FFF2-40B4-BE49-F238E27FC236}">
                <a16:creationId xmlns:a16="http://schemas.microsoft.com/office/drawing/2014/main" id="{3E26D7D3-94CC-C32A-0BF5-7D78223F65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2480" y="4455773"/>
            <a:ext cx="1480461" cy="523220"/>
          </a:xfrm>
          <a:prstGeom prst="rect">
            <a:avLst/>
          </a:prstGeom>
          <a:ln w="12700">
            <a:solidFill>
              <a:schemeClr val="tx1"/>
            </a:solidFill>
          </a:ln>
        </p:spPr>
      </p:pic>
      <p:cxnSp>
        <p:nvCxnSpPr>
          <p:cNvPr id="31" name="直線矢印コネクタ 30">
            <a:extLst>
              <a:ext uri="{FF2B5EF4-FFF2-40B4-BE49-F238E27FC236}">
                <a16:creationId xmlns:a16="http://schemas.microsoft.com/office/drawing/2014/main" id="{8DA913B9-0722-0F2D-DF77-B5B2793F07C1}"/>
              </a:ext>
            </a:extLst>
          </p:cNvPr>
          <p:cNvCxnSpPr/>
          <p:nvPr/>
        </p:nvCxnSpPr>
        <p:spPr>
          <a:xfrm flipH="1">
            <a:off x="3368040" y="2928565"/>
            <a:ext cx="187960" cy="338553"/>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3" name="テキスト ボックス 32">
            <a:extLst>
              <a:ext uri="{FF2B5EF4-FFF2-40B4-BE49-F238E27FC236}">
                <a16:creationId xmlns:a16="http://schemas.microsoft.com/office/drawing/2014/main" id="{64E77E1C-6112-CAC8-1346-9244E098F2CB}"/>
              </a:ext>
            </a:extLst>
          </p:cNvPr>
          <p:cNvSpPr txBox="1"/>
          <p:nvPr/>
        </p:nvSpPr>
        <p:spPr>
          <a:xfrm>
            <a:off x="3130368" y="2588153"/>
            <a:ext cx="894080" cy="369332"/>
          </a:xfrm>
          <a:prstGeom prst="rect">
            <a:avLst/>
          </a:prstGeom>
          <a:noFill/>
        </p:spPr>
        <p:txBody>
          <a:bodyPr wrap="square">
            <a:spAutoFit/>
          </a:bodyPr>
          <a:lstStyle/>
          <a:p>
            <a:pPr algn="ctr"/>
            <a:r>
              <a:rPr kumimoji="1" lang="ja-JP" altLang="en-US" dirty="0">
                <a:solidFill>
                  <a:schemeClr val="bg1"/>
                </a:solidFill>
                <a:effectLst>
                  <a:glow rad="63500">
                    <a:srgbClr val="FFFF00">
                      <a:alpha val="42000"/>
                    </a:srgbClr>
                  </a:glow>
                </a:effectLst>
                <a:latin typeface="HGP行書体" panose="03000600000000000000" pitchFamily="66" charset="-128"/>
                <a:ea typeface="HGP行書体" panose="03000600000000000000" pitchFamily="66" charset="-128"/>
              </a:rPr>
              <a:t>光源</a:t>
            </a:r>
            <a:endParaRPr lang="ja-JP" altLang="en-US" dirty="0">
              <a:effectLst>
                <a:glow rad="63500">
                  <a:srgbClr val="FFFF00">
                    <a:alpha val="42000"/>
                  </a:srgbClr>
                </a:glow>
              </a:effectLst>
            </a:endParaRPr>
          </a:p>
        </p:txBody>
      </p:sp>
      <p:grpSp>
        <p:nvGrpSpPr>
          <p:cNvPr id="53" name="グループ化 52">
            <a:extLst>
              <a:ext uri="{FF2B5EF4-FFF2-40B4-BE49-F238E27FC236}">
                <a16:creationId xmlns:a16="http://schemas.microsoft.com/office/drawing/2014/main" id="{CA56E2CF-46FB-CFCE-7D88-A58D51B88E33}"/>
              </a:ext>
            </a:extLst>
          </p:cNvPr>
          <p:cNvGrpSpPr/>
          <p:nvPr/>
        </p:nvGrpSpPr>
        <p:grpSpPr>
          <a:xfrm>
            <a:off x="420097" y="6375455"/>
            <a:ext cx="3432452" cy="2130911"/>
            <a:chOff x="420097" y="6327184"/>
            <a:chExt cx="3432452" cy="2130911"/>
          </a:xfrm>
        </p:grpSpPr>
        <p:pic>
          <p:nvPicPr>
            <p:cNvPr id="34" name="図 33" descr="グラフ が含まれている画像&#10;&#10;AI 生成コンテンツは誤りを含む可能性があります。">
              <a:extLst>
                <a:ext uri="{FF2B5EF4-FFF2-40B4-BE49-F238E27FC236}">
                  <a16:creationId xmlns:a16="http://schemas.microsoft.com/office/drawing/2014/main" id="{B92844F8-4AC0-97C7-281D-99A3B2902936}"/>
                </a:ext>
              </a:extLst>
            </p:cNvPr>
            <p:cNvPicPr>
              <a:picLocks noChangeAspect="1"/>
            </p:cNvPicPr>
            <p:nvPr/>
          </p:nvPicPr>
          <p:blipFill>
            <a:blip r:embed="rId6">
              <a:alphaModFix amt="96000"/>
              <a:extLst>
                <a:ext uri="{28A0092B-C50C-407E-A947-70E740481C1C}">
                  <a14:useLocalDpi xmlns:a14="http://schemas.microsoft.com/office/drawing/2010/main" val="0"/>
                </a:ext>
              </a:extLst>
            </a:blip>
            <a:stretch>
              <a:fillRect/>
            </a:stretch>
          </p:blipFill>
          <p:spPr>
            <a:xfrm rot="540436">
              <a:off x="420097" y="6503861"/>
              <a:ext cx="2605645" cy="1954234"/>
            </a:xfrm>
            <a:prstGeom prst="rect">
              <a:avLst/>
            </a:prstGeom>
            <a:effectLst/>
          </p:spPr>
        </p:pic>
        <p:sp>
          <p:nvSpPr>
            <p:cNvPr id="38" name="フリーフォーム: 図形 37">
              <a:extLst>
                <a:ext uri="{FF2B5EF4-FFF2-40B4-BE49-F238E27FC236}">
                  <a16:creationId xmlns:a16="http://schemas.microsoft.com/office/drawing/2014/main" id="{D63C4623-5AEB-957B-F129-800D1270EB73}"/>
                </a:ext>
              </a:extLst>
            </p:cNvPr>
            <p:cNvSpPr/>
            <p:nvPr/>
          </p:nvSpPr>
          <p:spPr>
            <a:xfrm>
              <a:off x="1093505" y="6541458"/>
              <a:ext cx="732790" cy="783191"/>
            </a:xfrm>
            <a:custGeom>
              <a:avLst/>
              <a:gdLst>
                <a:gd name="connsiteX0" fmla="*/ 0 w 660400"/>
                <a:gd name="connsiteY0" fmla="*/ 812800 h 812800"/>
                <a:gd name="connsiteX1" fmla="*/ 243840 w 660400"/>
                <a:gd name="connsiteY1" fmla="*/ 248920 h 812800"/>
                <a:gd name="connsiteX2" fmla="*/ 660400 w 660400"/>
                <a:gd name="connsiteY2" fmla="*/ 0 h 812800"/>
              </a:gdLst>
              <a:ahLst/>
              <a:cxnLst>
                <a:cxn ang="0">
                  <a:pos x="connsiteX0" y="connsiteY0"/>
                </a:cxn>
                <a:cxn ang="0">
                  <a:pos x="connsiteX1" y="connsiteY1"/>
                </a:cxn>
                <a:cxn ang="0">
                  <a:pos x="connsiteX2" y="connsiteY2"/>
                </a:cxn>
              </a:cxnLst>
              <a:rect l="l" t="t" r="r" b="b"/>
              <a:pathLst>
                <a:path w="660400" h="812800">
                  <a:moveTo>
                    <a:pt x="0" y="812800"/>
                  </a:moveTo>
                  <a:cubicBezTo>
                    <a:pt x="66886" y="598593"/>
                    <a:pt x="133773" y="384387"/>
                    <a:pt x="243840" y="248920"/>
                  </a:cubicBezTo>
                  <a:cubicBezTo>
                    <a:pt x="353907" y="113453"/>
                    <a:pt x="507153" y="56726"/>
                    <a:pt x="660400" y="0"/>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8111A4DD-4015-738E-5E38-054F5D6ABB28}"/>
                </a:ext>
              </a:extLst>
            </p:cNvPr>
            <p:cNvSpPr txBox="1"/>
            <p:nvPr/>
          </p:nvSpPr>
          <p:spPr>
            <a:xfrm>
              <a:off x="1776765" y="6327184"/>
              <a:ext cx="1957981" cy="461665"/>
            </a:xfrm>
            <a:prstGeom prst="rect">
              <a:avLst/>
            </a:prstGeom>
            <a:noFill/>
          </p:spPr>
          <p:txBody>
            <a:bodyPr wrap="square">
              <a:spAutoFit/>
            </a:bodyPr>
            <a:lstStyle/>
            <a:p>
              <a:r>
                <a:rPr kumimoji="1" lang="ja-JP" altLang="en-US" sz="2400" dirty="0">
                  <a:ln w="6350">
                    <a:noFill/>
                  </a:ln>
                  <a:solidFill>
                    <a:schemeClr val="bg1"/>
                  </a:solidFill>
                  <a:latin typeface="HGP行書体" panose="03000600000000000000" pitchFamily="66" charset="-128"/>
                  <a:ea typeface="HGP行書体" panose="03000600000000000000" pitchFamily="66" charset="-128"/>
                </a:rPr>
                <a:t>まとうプラズマ</a:t>
              </a:r>
              <a:endParaRPr lang="ja-JP" altLang="en-US" sz="2400" dirty="0">
                <a:ln w="6350">
                  <a:noFill/>
                </a:ln>
              </a:endParaRPr>
            </a:p>
          </p:txBody>
        </p:sp>
        <p:sp>
          <p:nvSpPr>
            <p:cNvPr id="41" name="フリーフォーム: 図形 40">
              <a:extLst>
                <a:ext uri="{FF2B5EF4-FFF2-40B4-BE49-F238E27FC236}">
                  <a16:creationId xmlns:a16="http://schemas.microsoft.com/office/drawing/2014/main" id="{BF0865D7-8506-B7EF-231A-331C80F44DED}"/>
                </a:ext>
              </a:extLst>
            </p:cNvPr>
            <p:cNvSpPr/>
            <p:nvPr/>
          </p:nvSpPr>
          <p:spPr>
            <a:xfrm flipV="1">
              <a:off x="1093505" y="7958222"/>
              <a:ext cx="1402080" cy="267357"/>
            </a:xfrm>
            <a:custGeom>
              <a:avLst/>
              <a:gdLst>
                <a:gd name="connsiteX0" fmla="*/ 0 w 660400"/>
                <a:gd name="connsiteY0" fmla="*/ 812800 h 812800"/>
                <a:gd name="connsiteX1" fmla="*/ 243840 w 660400"/>
                <a:gd name="connsiteY1" fmla="*/ 248920 h 812800"/>
                <a:gd name="connsiteX2" fmla="*/ 660400 w 660400"/>
                <a:gd name="connsiteY2" fmla="*/ 0 h 812800"/>
              </a:gdLst>
              <a:ahLst/>
              <a:cxnLst>
                <a:cxn ang="0">
                  <a:pos x="connsiteX0" y="connsiteY0"/>
                </a:cxn>
                <a:cxn ang="0">
                  <a:pos x="connsiteX1" y="connsiteY1"/>
                </a:cxn>
                <a:cxn ang="0">
                  <a:pos x="connsiteX2" y="connsiteY2"/>
                </a:cxn>
              </a:cxnLst>
              <a:rect l="l" t="t" r="r" b="b"/>
              <a:pathLst>
                <a:path w="660400" h="812800">
                  <a:moveTo>
                    <a:pt x="0" y="812800"/>
                  </a:moveTo>
                  <a:cubicBezTo>
                    <a:pt x="66886" y="598593"/>
                    <a:pt x="133773" y="384387"/>
                    <a:pt x="243840" y="248920"/>
                  </a:cubicBezTo>
                  <a:cubicBezTo>
                    <a:pt x="353907" y="113453"/>
                    <a:pt x="507153" y="56726"/>
                    <a:pt x="660400" y="0"/>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0E994DDB-69FF-7F88-96A6-A44BE043DB6C}"/>
                </a:ext>
              </a:extLst>
            </p:cNvPr>
            <p:cNvSpPr txBox="1"/>
            <p:nvPr/>
          </p:nvSpPr>
          <p:spPr>
            <a:xfrm>
              <a:off x="2528966" y="8022503"/>
              <a:ext cx="1323583" cy="369332"/>
            </a:xfrm>
            <a:prstGeom prst="rect">
              <a:avLst/>
            </a:prstGeom>
            <a:noFill/>
          </p:spPr>
          <p:txBody>
            <a:bodyPr wrap="square">
              <a:spAutoFit/>
            </a:bodyPr>
            <a:lstStyle/>
            <a:p>
              <a:r>
                <a:rPr kumimoji="1" lang="ja-JP" altLang="en-US" dirty="0">
                  <a:ln w="6350">
                    <a:noFill/>
                  </a:ln>
                  <a:solidFill>
                    <a:schemeClr val="bg1"/>
                  </a:solidFill>
                  <a:latin typeface="HGP行書体" panose="03000600000000000000" pitchFamily="66" charset="-128"/>
                  <a:ea typeface="HGP行書体" panose="03000600000000000000" pitchFamily="66" charset="-128"/>
                </a:rPr>
                <a:t>隕石の輪郭</a:t>
              </a:r>
              <a:endParaRPr lang="ja-JP" altLang="en-US" dirty="0">
                <a:ln w="6350">
                  <a:noFill/>
                </a:ln>
              </a:endParaRPr>
            </a:p>
          </p:txBody>
        </p:sp>
      </p:grpSp>
      <p:sp>
        <p:nvSpPr>
          <p:cNvPr id="43" name="テキスト ボックス 42">
            <a:extLst>
              <a:ext uri="{FF2B5EF4-FFF2-40B4-BE49-F238E27FC236}">
                <a16:creationId xmlns:a16="http://schemas.microsoft.com/office/drawing/2014/main" id="{349D5C4E-E472-B4A9-0946-207B40F554BF}"/>
              </a:ext>
            </a:extLst>
          </p:cNvPr>
          <p:cNvSpPr txBox="1"/>
          <p:nvPr/>
        </p:nvSpPr>
        <p:spPr>
          <a:xfrm>
            <a:off x="3542940" y="3078214"/>
            <a:ext cx="3190239" cy="1200329"/>
          </a:xfrm>
          <a:prstGeom prst="rect">
            <a:avLst/>
          </a:prstGeom>
          <a:noFill/>
        </p:spPr>
        <p:txBody>
          <a:bodyPr wrap="square" rtlCol="0">
            <a:spAutoFit/>
          </a:bodyPr>
          <a:lstStyle/>
          <a:p>
            <a:r>
              <a:rPr kumimoji="1" lang="ja-JP" altLang="en-US" sz="2000" dirty="0">
                <a:solidFill>
                  <a:schemeClr val="bg1"/>
                </a:solidFill>
                <a:effectLst>
                  <a:glow rad="63500">
                    <a:srgbClr val="FFFF00">
                      <a:alpha val="73000"/>
                    </a:srgbClr>
                  </a:glow>
                </a:effectLst>
                <a:latin typeface="HGP行書体" panose="03000600000000000000" pitchFamily="66" charset="-128"/>
                <a:ea typeface="HGP行書体" panose="03000600000000000000" pitchFamily="66" charset="-128"/>
              </a:rPr>
              <a:t>　　　</a:t>
            </a:r>
            <a:r>
              <a:rPr kumimoji="1" lang="ja-JP" altLang="en-US" sz="2400" dirty="0">
                <a:effectLst>
                  <a:glow rad="63500">
                    <a:schemeClr val="bg1"/>
                  </a:glow>
                </a:effectLst>
                <a:latin typeface="HGP行書体" panose="03000600000000000000" pitchFamily="66" charset="-128"/>
                <a:ea typeface="HGP行書体" panose="03000600000000000000" pitchFamily="66" charset="-128"/>
              </a:rPr>
              <a:t>１番の</a:t>
            </a:r>
            <a:endParaRPr kumimoji="1" lang="en-US" altLang="ja-JP" sz="2400" dirty="0">
              <a:effectLst>
                <a:glow rad="63500">
                  <a:schemeClr val="bg1"/>
                </a:glow>
              </a:effectLst>
              <a:latin typeface="HGP行書体" panose="03000600000000000000" pitchFamily="66" charset="-128"/>
              <a:ea typeface="HGP行書体" panose="03000600000000000000" pitchFamily="66" charset="-128"/>
            </a:endParaRPr>
          </a:p>
          <a:p>
            <a:r>
              <a:rPr kumimoji="1" lang="ja-JP" altLang="en-US" sz="2400" dirty="0">
                <a:effectLst>
                  <a:glow rad="63500">
                    <a:schemeClr val="bg1"/>
                  </a:glow>
                </a:effectLst>
                <a:latin typeface="HGP行書体" panose="03000600000000000000" pitchFamily="66" charset="-128"/>
                <a:ea typeface="HGP行書体" panose="03000600000000000000" pitchFamily="66" charset="-128"/>
              </a:rPr>
              <a:t>　　　　アピール</a:t>
            </a:r>
            <a:endParaRPr kumimoji="1" lang="en-US" altLang="ja-JP" sz="2400" dirty="0">
              <a:effectLst>
                <a:glow rad="63500">
                  <a:schemeClr val="bg1"/>
                </a:glow>
              </a:effectLst>
              <a:latin typeface="HGP行書体" panose="03000600000000000000" pitchFamily="66" charset="-128"/>
              <a:ea typeface="HGP行書体" panose="03000600000000000000" pitchFamily="66" charset="-128"/>
            </a:endParaRPr>
          </a:p>
          <a:p>
            <a:pPr algn="ctr"/>
            <a:r>
              <a:rPr kumimoji="1" lang="en-US" altLang="ja-JP" sz="2400" dirty="0">
                <a:effectLst>
                  <a:glow rad="63500">
                    <a:schemeClr val="bg1"/>
                  </a:glow>
                </a:effectLst>
                <a:latin typeface="HGP行書体" panose="03000600000000000000" pitchFamily="66" charset="-128"/>
                <a:ea typeface="HGP行書体" panose="03000600000000000000" pitchFamily="66" charset="-128"/>
              </a:rPr>
              <a:t>          </a:t>
            </a:r>
            <a:r>
              <a:rPr kumimoji="1" lang="ja-JP" altLang="en-US" sz="2400" dirty="0">
                <a:effectLst>
                  <a:glow rad="63500">
                    <a:schemeClr val="bg1"/>
                  </a:glow>
                </a:effectLst>
                <a:latin typeface="HGP行書体" panose="03000600000000000000" pitchFamily="66" charset="-128"/>
                <a:ea typeface="HGP行書体" panose="03000600000000000000" pitchFamily="66" charset="-128"/>
              </a:rPr>
              <a:t>ポイント</a:t>
            </a:r>
            <a:r>
              <a:rPr kumimoji="1" lang="ja-JP" altLang="en-US" sz="1600" dirty="0">
                <a:solidFill>
                  <a:schemeClr val="bg1"/>
                </a:solidFill>
                <a:latin typeface="HGP行書体" panose="03000600000000000000" pitchFamily="66" charset="-128"/>
                <a:ea typeface="HGP行書体" panose="03000600000000000000" pitchFamily="66" charset="-128"/>
              </a:rPr>
              <a:t>にする！</a:t>
            </a:r>
            <a:endParaRPr kumimoji="1" lang="ja-JP" altLang="en-US" sz="1600" dirty="0"/>
          </a:p>
        </p:txBody>
      </p:sp>
      <p:sp>
        <p:nvSpPr>
          <p:cNvPr id="46" name="テキスト ボックス 45">
            <a:extLst>
              <a:ext uri="{FF2B5EF4-FFF2-40B4-BE49-F238E27FC236}">
                <a16:creationId xmlns:a16="http://schemas.microsoft.com/office/drawing/2014/main" id="{D1FCABCF-B44B-C429-A411-49C45FE62042}"/>
              </a:ext>
            </a:extLst>
          </p:cNvPr>
          <p:cNvSpPr txBox="1"/>
          <p:nvPr/>
        </p:nvSpPr>
        <p:spPr>
          <a:xfrm>
            <a:off x="647243" y="5898544"/>
            <a:ext cx="4751466" cy="461665"/>
          </a:xfrm>
          <a:prstGeom prst="rect">
            <a:avLst/>
          </a:prstGeom>
          <a:noFill/>
          <a:ln>
            <a:solidFill>
              <a:schemeClr val="bg1"/>
            </a:solidFill>
          </a:ln>
        </p:spPr>
        <p:txBody>
          <a:bodyPr wrap="square" rtlCol="0">
            <a:spAutoFit/>
          </a:bodyPr>
          <a:lstStyle/>
          <a:p>
            <a:pPr algn="ctr"/>
            <a:r>
              <a:rPr kumimoji="1" lang="ja-JP" altLang="en-US" sz="2400" dirty="0">
                <a:solidFill>
                  <a:schemeClr val="bg1"/>
                </a:solidFill>
                <a:effectLst/>
                <a:latin typeface="HGP行書体" panose="03000600000000000000" pitchFamily="66" charset="-128"/>
                <a:ea typeface="HGP行書体" panose="03000600000000000000" pitchFamily="66" charset="-128"/>
              </a:rPr>
              <a:t>目標 ： </a:t>
            </a:r>
            <a:r>
              <a:rPr kumimoji="1" lang="ja-JP" altLang="en-US" sz="2400" dirty="0">
                <a:solidFill>
                  <a:schemeClr val="bg1"/>
                </a:solidFill>
                <a:effectLst>
                  <a:glow rad="127000">
                    <a:schemeClr val="tx1">
                      <a:lumMod val="95000"/>
                      <a:lumOff val="5000"/>
                    </a:schemeClr>
                  </a:glow>
                </a:effectLst>
                <a:latin typeface="HGP行書体" panose="03000600000000000000" pitchFamily="66" charset="-128"/>
                <a:ea typeface="HGP行書体" panose="03000600000000000000" pitchFamily="66" charset="-128"/>
              </a:rPr>
              <a:t>違和感</a:t>
            </a:r>
            <a:r>
              <a:rPr kumimoji="1" lang="ja-JP" altLang="en-US" sz="1400" dirty="0">
                <a:solidFill>
                  <a:schemeClr val="bg1"/>
                </a:solidFill>
                <a:effectLst>
                  <a:glow rad="127000">
                    <a:schemeClr val="tx1">
                      <a:lumMod val="95000"/>
                      <a:lumOff val="5000"/>
                    </a:schemeClr>
                  </a:glow>
                </a:effectLst>
                <a:latin typeface="HGP行書体" panose="03000600000000000000" pitchFamily="66" charset="-128"/>
                <a:ea typeface="HGP行書体" panose="03000600000000000000" pitchFamily="66" charset="-128"/>
              </a:rPr>
              <a:t> </a:t>
            </a:r>
            <a:r>
              <a:rPr kumimoji="1" lang="ja-JP" altLang="en-US" dirty="0">
                <a:solidFill>
                  <a:schemeClr val="bg1"/>
                </a:solidFill>
                <a:latin typeface="HGP行書体" panose="03000600000000000000" pitchFamily="66" charset="-128"/>
                <a:ea typeface="HGP行書体" panose="03000600000000000000" pitchFamily="66" charset="-128"/>
              </a:rPr>
              <a:t>を</a:t>
            </a:r>
            <a:r>
              <a:rPr kumimoji="1" lang="ja-JP" altLang="en-US" sz="2400" dirty="0">
                <a:solidFill>
                  <a:schemeClr val="bg1"/>
                </a:solidFill>
                <a:latin typeface="HGP行書体" panose="03000600000000000000" pitchFamily="66" charset="-128"/>
                <a:ea typeface="HGP行書体" panose="03000600000000000000" pitchFamily="66" charset="-128"/>
              </a:rPr>
              <a:t>生まないトゥーン表現</a:t>
            </a:r>
            <a:endParaRPr kumimoji="1" lang="en-US" altLang="ja-JP" sz="2400" dirty="0">
              <a:solidFill>
                <a:schemeClr val="bg1"/>
              </a:solidFill>
              <a:latin typeface="HGP行書体" panose="03000600000000000000" pitchFamily="66" charset="-128"/>
              <a:ea typeface="HGP行書体" panose="03000600000000000000" pitchFamily="66" charset="-128"/>
            </a:endParaRPr>
          </a:p>
        </p:txBody>
      </p:sp>
      <p:grpSp>
        <p:nvGrpSpPr>
          <p:cNvPr id="51" name="グループ化 50">
            <a:extLst>
              <a:ext uri="{FF2B5EF4-FFF2-40B4-BE49-F238E27FC236}">
                <a16:creationId xmlns:a16="http://schemas.microsoft.com/office/drawing/2014/main" id="{3B17386C-2BD6-9CEB-5A92-B569838CEE07}"/>
              </a:ext>
            </a:extLst>
          </p:cNvPr>
          <p:cNvGrpSpPr/>
          <p:nvPr/>
        </p:nvGrpSpPr>
        <p:grpSpPr>
          <a:xfrm>
            <a:off x="3083775" y="6488017"/>
            <a:ext cx="2453833" cy="1757137"/>
            <a:chOff x="3907925" y="6580565"/>
            <a:chExt cx="2453833" cy="1757137"/>
          </a:xfrm>
        </p:grpSpPr>
        <p:pic>
          <p:nvPicPr>
            <p:cNvPr id="50" name="図 49" descr="ロゴ&#10;&#10;AI 生成コンテンツは誤りを含む可能性があります。">
              <a:extLst>
                <a:ext uri="{FF2B5EF4-FFF2-40B4-BE49-F238E27FC236}">
                  <a16:creationId xmlns:a16="http://schemas.microsoft.com/office/drawing/2014/main" id="{29BFED39-D1A3-C807-C8DE-BF337FA7C5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98376" y="6580565"/>
              <a:ext cx="1166119" cy="1734006"/>
            </a:xfrm>
            <a:prstGeom prst="rect">
              <a:avLst/>
            </a:prstGeom>
          </p:spPr>
        </p:pic>
        <p:sp>
          <p:nvSpPr>
            <p:cNvPr id="48" name="テキスト ボックス 47">
              <a:extLst>
                <a:ext uri="{FF2B5EF4-FFF2-40B4-BE49-F238E27FC236}">
                  <a16:creationId xmlns:a16="http://schemas.microsoft.com/office/drawing/2014/main" id="{91B12F07-124A-3BA4-7B22-BA0BBFA25E42}"/>
                </a:ext>
              </a:extLst>
            </p:cNvPr>
            <p:cNvSpPr txBox="1"/>
            <p:nvPr/>
          </p:nvSpPr>
          <p:spPr>
            <a:xfrm>
              <a:off x="3907925" y="6768042"/>
              <a:ext cx="2453833" cy="1569660"/>
            </a:xfrm>
            <a:prstGeom prst="rect">
              <a:avLst/>
            </a:prstGeom>
            <a:noFill/>
          </p:spPr>
          <p:txBody>
            <a:bodyPr wrap="square" rtlCol="0">
              <a:spAutoFit/>
            </a:bodyPr>
            <a:lstStyle/>
            <a:p>
              <a:pPr algn="ctr"/>
              <a:r>
                <a:rPr kumimoji="1" lang="en-US" altLang="ja-JP" sz="9600" dirty="0">
                  <a:ln w="25400">
                    <a:solidFill>
                      <a:schemeClr val="tx1"/>
                    </a:solidFill>
                  </a:ln>
                  <a:solidFill>
                    <a:schemeClr val="bg1"/>
                  </a:solidFill>
                  <a:latin typeface="HGP行書体" panose="03000600000000000000" pitchFamily="66" charset="-128"/>
                  <a:ea typeface="HGP行書体" panose="03000600000000000000" pitchFamily="66" charset="-128"/>
                </a:rPr>
                <a:t>A</a:t>
              </a:r>
              <a:endParaRPr kumimoji="1" lang="ja-JP" altLang="en-US" sz="9600" dirty="0">
                <a:ln w="25400">
                  <a:solidFill>
                    <a:schemeClr val="tx1"/>
                  </a:solidFill>
                </a:ln>
                <a:solidFill>
                  <a:schemeClr val="bg1"/>
                </a:solidFill>
                <a:latin typeface="HGP行書体" panose="03000600000000000000" pitchFamily="66" charset="-128"/>
                <a:ea typeface="HGP行書体" panose="03000600000000000000" pitchFamily="66" charset="-128"/>
              </a:endParaRPr>
            </a:p>
          </p:txBody>
        </p:sp>
      </p:grpSp>
      <p:sp>
        <p:nvSpPr>
          <p:cNvPr id="52" name="フリーフォーム: 図形 51">
            <a:extLst>
              <a:ext uri="{FF2B5EF4-FFF2-40B4-BE49-F238E27FC236}">
                <a16:creationId xmlns:a16="http://schemas.microsoft.com/office/drawing/2014/main" id="{571E58EE-8623-3F95-E0FE-F7B8451B17BE}"/>
              </a:ext>
            </a:extLst>
          </p:cNvPr>
          <p:cNvSpPr/>
          <p:nvPr/>
        </p:nvSpPr>
        <p:spPr>
          <a:xfrm>
            <a:off x="4501357" y="7128203"/>
            <a:ext cx="732790" cy="264271"/>
          </a:xfrm>
          <a:custGeom>
            <a:avLst/>
            <a:gdLst>
              <a:gd name="connsiteX0" fmla="*/ 0 w 660400"/>
              <a:gd name="connsiteY0" fmla="*/ 812800 h 812800"/>
              <a:gd name="connsiteX1" fmla="*/ 243840 w 660400"/>
              <a:gd name="connsiteY1" fmla="*/ 248920 h 812800"/>
              <a:gd name="connsiteX2" fmla="*/ 660400 w 660400"/>
              <a:gd name="connsiteY2" fmla="*/ 0 h 812800"/>
            </a:gdLst>
            <a:ahLst/>
            <a:cxnLst>
              <a:cxn ang="0">
                <a:pos x="connsiteX0" y="connsiteY0"/>
              </a:cxn>
              <a:cxn ang="0">
                <a:pos x="connsiteX1" y="connsiteY1"/>
              </a:cxn>
              <a:cxn ang="0">
                <a:pos x="connsiteX2" y="connsiteY2"/>
              </a:cxn>
            </a:cxnLst>
            <a:rect l="l" t="t" r="r" b="b"/>
            <a:pathLst>
              <a:path w="660400" h="812800">
                <a:moveTo>
                  <a:pt x="0" y="812800"/>
                </a:moveTo>
                <a:cubicBezTo>
                  <a:pt x="66886" y="598593"/>
                  <a:pt x="133773" y="384387"/>
                  <a:pt x="243840" y="248920"/>
                </a:cubicBezTo>
                <a:cubicBezTo>
                  <a:pt x="353907" y="113453"/>
                  <a:pt x="507153" y="56726"/>
                  <a:pt x="660400" y="0"/>
                </a:cubicBezTo>
              </a:path>
            </a:pathLst>
          </a:cu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テキスト ボックス 55">
            <a:extLst>
              <a:ext uri="{FF2B5EF4-FFF2-40B4-BE49-F238E27FC236}">
                <a16:creationId xmlns:a16="http://schemas.microsoft.com/office/drawing/2014/main" id="{D2033089-4315-55B9-3CF8-DFBDD7F0C941}"/>
              </a:ext>
            </a:extLst>
          </p:cNvPr>
          <p:cNvSpPr txBox="1"/>
          <p:nvPr/>
        </p:nvSpPr>
        <p:spPr>
          <a:xfrm>
            <a:off x="5285931" y="6943537"/>
            <a:ext cx="1350694" cy="369332"/>
          </a:xfrm>
          <a:prstGeom prst="rect">
            <a:avLst/>
          </a:prstGeom>
          <a:noFill/>
        </p:spPr>
        <p:txBody>
          <a:bodyPr wrap="square">
            <a:spAutoFit/>
          </a:bodyPr>
          <a:lstStyle/>
          <a:p>
            <a:r>
              <a:rPr kumimoji="1" lang="ja-JP" altLang="en-US" dirty="0">
                <a:ln w="1270">
                  <a:noFill/>
                </a:ln>
                <a:solidFill>
                  <a:schemeClr val="bg1"/>
                </a:solidFill>
                <a:effectLst/>
                <a:latin typeface="HGP行書体" panose="03000600000000000000" pitchFamily="66" charset="-128"/>
                <a:ea typeface="HGP行書体" panose="03000600000000000000" pitchFamily="66" charset="-128"/>
              </a:rPr>
              <a:t>識別しやすく</a:t>
            </a:r>
            <a:endParaRPr kumimoji="1" lang="en-US" altLang="ja-JP" dirty="0">
              <a:ln w="1270">
                <a:noFill/>
              </a:ln>
              <a:solidFill>
                <a:schemeClr val="bg1"/>
              </a:solidFill>
              <a:effectLst/>
              <a:latin typeface="HGP行書体" panose="03000600000000000000" pitchFamily="66" charset="-128"/>
              <a:ea typeface="HGP行書体" panose="03000600000000000000" pitchFamily="66" charset="-128"/>
            </a:endParaRPr>
          </a:p>
        </p:txBody>
      </p:sp>
      <p:sp>
        <p:nvSpPr>
          <p:cNvPr id="57" name="テキスト ボックス 56">
            <a:extLst>
              <a:ext uri="{FF2B5EF4-FFF2-40B4-BE49-F238E27FC236}">
                <a16:creationId xmlns:a16="http://schemas.microsoft.com/office/drawing/2014/main" id="{34B6EE76-BF5E-D276-F52F-C1AB4C9D8642}"/>
              </a:ext>
            </a:extLst>
          </p:cNvPr>
          <p:cNvSpPr txBox="1"/>
          <p:nvPr/>
        </p:nvSpPr>
        <p:spPr>
          <a:xfrm>
            <a:off x="2075539" y="4233771"/>
            <a:ext cx="1480461" cy="230832"/>
          </a:xfrm>
          <a:prstGeom prst="rect">
            <a:avLst/>
          </a:prstGeom>
          <a:noFill/>
        </p:spPr>
        <p:txBody>
          <a:bodyPr wrap="square" rtlCol="0" anchor="ctr">
            <a:spAutoFit/>
          </a:bodyPr>
          <a:lstStyle/>
          <a:p>
            <a:r>
              <a:rPr kumimoji="1" lang="ja-JP" altLang="en-US" sz="900" dirty="0">
                <a:solidFill>
                  <a:schemeClr val="bg1"/>
                </a:solidFill>
                <a:latin typeface="HGP行書体" panose="03000600000000000000" pitchFamily="66" charset="-128"/>
                <a:ea typeface="HGP行書体" panose="03000600000000000000" pitchFamily="66" charset="-128"/>
              </a:rPr>
              <a:t>使用しているランプテクスチャ</a:t>
            </a:r>
          </a:p>
        </p:txBody>
      </p:sp>
      <p:sp>
        <p:nvSpPr>
          <p:cNvPr id="58" name="テキスト ボックス 57">
            <a:extLst>
              <a:ext uri="{FF2B5EF4-FFF2-40B4-BE49-F238E27FC236}">
                <a16:creationId xmlns:a16="http://schemas.microsoft.com/office/drawing/2014/main" id="{731AC861-F673-610E-9257-4EEBEBD7B9D0}"/>
              </a:ext>
            </a:extLst>
          </p:cNvPr>
          <p:cNvSpPr txBox="1"/>
          <p:nvPr/>
        </p:nvSpPr>
        <p:spPr>
          <a:xfrm>
            <a:off x="2202083" y="8414966"/>
            <a:ext cx="2453833" cy="523220"/>
          </a:xfrm>
          <a:prstGeom prst="rect">
            <a:avLst/>
          </a:prstGeom>
          <a:noFill/>
        </p:spPr>
        <p:txBody>
          <a:bodyPr wrap="square" rtlCol="0">
            <a:spAutoFit/>
          </a:bodyPr>
          <a:lstStyle/>
          <a:p>
            <a:pPr algn="ctr"/>
            <a:r>
              <a:rPr kumimoji="1" lang="en-US" altLang="ja-JP" sz="2800" dirty="0">
                <a:solidFill>
                  <a:schemeClr val="bg1"/>
                </a:solidFill>
                <a:latin typeface="HGP行書体" panose="03000600000000000000" pitchFamily="66" charset="-128"/>
                <a:ea typeface="HGP行書体" panose="03000600000000000000" pitchFamily="66" charset="-128"/>
              </a:rPr>
              <a:t>-</a:t>
            </a:r>
            <a:r>
              <a:rPr kumimoji="1" lang="ja-JP" altLang="en-US" sz="2800" dirty="0">
                <a:solidFill>
                  <a:schemeClr val="bg1"/>
                </a:solidFill>
                <a:latin typeface="HGP行書体" panose="03000600000000000000" pitchFamily="66" charset="-128"/>
                <a:ea typeface="HGP行書体" panose="03000600000000000000" pitchFamily="66" charset="-128"/>
              </a:rPr>
              <a:t> ０８ </a:t>
            </a:r>
            <a:r>
              <a:rPr kumimoji="1" lang="en-US" altLang="ja-JP" sz="2800" dirty="0">
                <a:solidFill>
                  <a:schemeClr val="bg1"/>
                </a:solidFill>
                <a:latin typeface="HGP行書体" panose="03000600000000000000" pitchFamily="66" charset="-128"/>
                <a:ea typeface="HGP行書体" panose="03000600000000000000" pitchFamily="66" charset="-128"/>
              </a:rPr>
              <a:t>-</a:t>
            </a:r>
            <a:endParaRPr kumimoji="1" lang="ja-JP" altLang="en-US" sz="2800" dirty="0">
              <a:solidFill>
                <a:schemeClr val="bg1"/>
              </a:solidFill>
              <a:latin typeface="HGP行書体" panose="03000600000000000000" pitchFamily="66" charset="-128"/>
              <a:ea typeface="HGP行書体" panose="03000600000000000000" pitchFamily="66" charset="-128"/>
            </a:endParaRPr>
          </a:p>
        </p:txBody>
      </p:sp>
      <p:sp>
        <p:nvSpPr>
          <p:cNvPr id="59" name="テキスト ボックス 58">
            <a:extLst>
              <a:ext uri="{FF2B5EF4-FFF2-40B4-BE49-F238E27FC236}">
                <a16:creationId xmlns:a16="http://schemas.microsoft.com/office/drawing/2014/main" id="{86BF8FED-5705-B990-3946-11877F6F22D5}"/>
              </a:ext>
            </a:extLst>
          </p:cNvPr>
          <p:cNvSpPr txBox="1"/>
          <p:nvPr/>
        </p:nvSpPr>
        <p:spPr>
          <a:xfrm>
            <a:off x="130039" y="8390271"/>
            <a:ext cx="6597917" cy="461665"/>
          </a:xfrm>
          <a:prstGeom prst="rect">
            <a:avLst/>
          </a:prstGeom>
          <a:noFill/>
        </p:spPr>
        <p:txBody>
          <a:bodyPr wrap="square" rtlCol="0">
            <a:spAutoFit/>
          </a:bodyPr>
          <a:lstStyle/>
          <a:p>
            <a:pPr algn="ct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previousslide">
                  <a:extLst>
                    <a:ext uri="{A12FA001-AC4F-418D-AE19-62706E023703}">
                      <ahyp:hlinkClr xmlns:ahyp="http://schemas.microsoft.com/office/drawing/2018/hyperlinkcolor" val="tx"/>
                    </a:ext>
                  </a:extLst>
                </a:hlinkClick>
              </a:rPr>
              <a:t>前のページへ</a:t>
            </a:r>
            <a:r>
              <a:rPr kumimoji="1" lang="ja-JP" altLang="en-US" sz="2400" dirty="0">
                <a:solidFill>
                  <a:schemeClr val="bg1"/>
                </a:solidFill>
                <a:latin typeface="HGP行書体" panose="03000600000000000000" pitchFamily="66" charset="-128"/>
                <a:ea typeface="HGP行書体" panose="03000600000000000000" pitchFamily="66" charset="-128"/>
              </a:rPr>
              <a:t>　　　　　　　　　　　　　　　</a:t>
            </a: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nextslide">
                  <a:extLst>
                    <a:ext uri="{A12FA001-AC4F-418D-AE19-62706E023703}">
                      <ahyp:hlinkClr xmlns:ahyp="http://schemas.microsoft.com/office/drawing/2018/hyperlinkcolor" val="tx"/>
                    </a:ext>
                  </a:extLst>
                </a:hlinkClick>
              </a:rPr>
              <a:t>次のページへ</a:t>
            </a:r>
            <a:endParaRPr kumimoji="1" lang="ja-JP" altLang="en-US" sz="2400" u="sng" dirty="0">
              <a:solidFill>
                <a:schemeClr val="bg1"/>
              </a:solidFill>
              <a:latin typeface="HGP行書体" panose="03000600000000000000" pitchFamily="66" charset="-128"/>
              <a:ea typeface="HGP行書体" panose="03000600000000000000" pitchFamily="66" charset="-128"/>
            </a:endParaRPr>
          </a:p>
        </p:txBody>
      </p:sp>
      <p:sp>
        <p:nvSpPr>
          <p:cNvPr id="60" name="タイトル 7">
            <a:extLst>
              <a:ext uri="{FF2B5EF4-FFF2-40B4-BE49-F238E27FC236}">
                <a16:creationId xmlns:a16="http://schemas.microsoft.com/office/drawing/2014/main" id="{FBA443AC-2142-ED94-7421-3C315355479B}"/>
              </a:ext>
            </a:extLst>
          </p:cNvPr>
          <p:cNvSpPr>
            <a:spLocks noGrp="1"/>
          </p:cNvSpPr>
          <p:nvPr>
            <p:ph type="ctrTitle"/>
          </p:nvPr>
        </p:nvSpPr>
        <p:spPr>
          <a:xfrm>
            <a:off x="-6639789" y="1557444"/>
            <a:ext cx="5829300" cy="3183467"/>
          </a:xfrm>
        </p:spPr>
        <p:txBody>
          <a:bodyPr/>
          <a:lstStyle/>
          <a:p>
            <a:r>
              <a:rPr lang="ja-JP" altLang="en-US" dirty="0">
                <a:latin typeface="HGP行書体" panose="03000600000000000000" pitchFamily="66" charset="-128"/>
                <a:ea typeface="HGP行書体" panose="03000600000000000000" pitchFamily="66" charset="-128"/>
              </a:rPr>
              <a:t>こだわる所②</a:t>
            </a:r>
          </a:p>
        </p:txBody>
      </p:sp>
    </p:spTree>
    <p:extLst>
      <p:ext uri="{BB962C8B-B14F-4D97-AF65-F5344CB8AC3E}">
        <p14:creationId xmlns:p14="http://schemas.microsoft.com/office/powerpoint/2010/main" val="654071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6E35C-AED2-8633-E1DA-5D25A82D2E38}"/>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EE4902AB-5FFA-DE41-116A-605BDDA8C7D9}"/>
              </a:ext>
            </a:extLst>
          </p:cNvPr>
          <p:cNvPicPr>
            <a:picLocks noGrp="1" noRot="1" noChangeAspect="1" noMove="1" noResize="1" noEditPoints="1" noAdjustHandles="1" noChangeArrowheads="1" noChangeShapeType="1" noCrop="1"/>
          </p:cNvPicPr>
          <p:nvPr/>
        </p:nvPicPr>
        <p:blipFill rotWithShape="1">
          <a:blip r:embed="rId2">
            <a:alphaModFix/>
            <a:extLst>
              <a:ext uri="{28A0092B-C50C-407E-A947-70E740481C1C}">
                <a14:useLocalDpi xmlns:a14="http://schemas.microsoft.com/office/drawing/2010/main" val="0"/>
              </a:ext>
            </a:extLst>
          </a:blip>
          <a:srcRect l="12445" t="7888" r="12586" b="7876"/>
          <a:stretch>
            <a:fillRect/>
          </a:stretch>
        </p:blipFill>
        <p:spPr bwMode="auto">
          <a:xfrm rot="16200000">
            <a:off x="-1143001" y="1142998"/>
            <a:ext cx="9144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64B884D-4842-AD7D-CCE0-F76E0A659BA6}"/>
              </a:ext>
            </a:extLst>
          </p:cNvPr>
          <p:cNvSpPr txBox="1"/>
          <p:nvPr/>
        </p:nvSpPr>
        <p:spPr>
          <a:xfrm>
            <a:off x="233680" y="357442"/>
            <a:ext cx="6182359" cy="1015663"/>
          </a:xfrm>
          <a:prstGeom prst="rect">
            <a:avLst/>
          </a:prstGeom>
          <a:noFill/>
        </p:spPr>
        <p:txBody>
          <a:bodyPr wrap="square">
            <a:spAutoFit/>
          </a:bodyPr>
          <a:lstStyle/>
          <a:p>
            <a:r>
              <a:rPr kumimoji="1" lang="ja-JP" altLang="en-US" sz="4800" dirty="0">
                <a:solidFill>
                  <a:schemeClr val="bg1"/>
                </a:solidFill>
                <a:effectLst>
                  <a:outerShdw dist="139700" dir="10800000" algn="bl" rotWithShape="0">
                    <a:prstClr val="black">
                      <a:alpha val="40000"/>
                    </a:prstClr>
                  </a:outerShdw>
                </a:effectLst>
                <a:latin typeface="HGP行書体" panose="03000600000000000000" pitchFamily="66" charset="-128"/>
                <a:ea typeface="HGP行書体" panose="03000600000000000000" pitchFamily="66" charset="-128"/>
              </a:rPr>
              <a:t>其の二、</a:t>
            </a:r>
            <a:r>
              <a:rPr kumimoji="1" lang="ja-JP" altLang="en-US" sz="6000" dirty="0">
                <a:solidFill>
                  <a:schemeClr val="bg1"/>
                </a:solidFill>
                <a:effectLst>
                  <a:glow rad="101600">
                    <a:srgbClr val="FFFF00">
                      <a:alpha val="40000"/>
                    </a:srgbClr>
                  </a:glow>
                  <a:outerShdw blurRad="50800" dist="12700" dir="5400000" algn="ctr" rotWithShape="0">
                    <a:srgbClr val="FFFF00">
                      <a:alpha val="88000"/>
                    </a:srgbClr>
                  </a:outerShdw>
                </a:effectLst>
                <a:latin typeface="HGP行書体" panose="03000600000000000000" pitchFamily="66" charset="-128"/>
                <a:ea typeface="HGP行書体" panose="03000600000000000000" pitchFamily="66" charset="-128"/>
              </a:rPr>
              <a:t>こだわり</a:t>
            </a:r>
            <a:r>
              <a:rPr kumimoji="1" lang="ja-JP" altLang="en-US" sz="4800" dirty="0">
                <a:solidFill>
                  <a:schemeClr val="bg1"/>
                </a:solidFill>
                <a:effectLst>
                  <a:outerShdw dist="127000" algn="bl" rotWithShape="0">
                    <a:prstClr val="black">
                      <a:alpha val="40000"/>
                    </a:prstClr>
                  </a:outerShdw>
                </a:effectLst>
                <a:latin typeface="HGP行書体" panose="03000600000000000000" pitchFamily="66" charset="-128"/>
                <a:ea typeface="HGP行書体" panose="03000600000000000000" pitchFamily="66" charset="-128"/>
              </a:rPr>
              <a:t>たい所</a:t>
            </a:r>
            <a:endParaRPr kumimoji="1" lang="en-US" altLang="ja-JP" sz="4800" dirty="0">
              <a:solidFill>
                <a:schemeClr val="bg1"/>
              </a:solidFill>
              <a:effectLst>
                <a:outerShdw dist="127000" algn="bl" rotWithShape="0">
                  <a:prstClr val="black">
                    <a:alpha val="40000"/>
                  </a:prstClr>
                </a:outerShdw>
              </a:effectLst>
              <a:latin typeface="HGP行書体" panose="03000600000000000000" pitchFamily="66" charset="-128"/>
              <a:ea typeface="HGP行書体" panose="03000600000000000000" pitchFamily="66" charset="-128"/>
            </a:endParaRPr>
          </a:p>
        </p:txBody>
      </p:sp>
      <p:sp>
        <p:nvSpPr>
          <p:cNvPr id="6" name="テキスト ボックス 5">
            <a:extLst>
              <a:ext uri="{FF2B5EF4-FFF2-40B4-BE49-F238E27FC236}">
                <a16:creationId xmlns:a16="http://schemas.microsoft.com/office/drawing/2014/main" id="{391BF009-EBB2-A780-C4BA-FDBD7D2A7EB6}"/>
              </a:ext>
            </a:extLst>
          </p:cNvPr>
          <p:cNvSpPr txBox="1"/>
          <p:nvPr/>
        </p:nvSpPr>
        <p:spPr>
          <a:xfrm>
            <a:off x="710840" y="1278785"/>
            <a:ext cx="5664201" cy="646331"/>
          </a:xfrm>
          <a:prstGeom prst="rect">
            <a:avLst/>
          </a:prstGeom>
          <a:noFill/>
        </p:spPr>
        <p:txBody>
          <a:bodyPr wrap="square">
            <a:spAutoFit/>
          </a:bodyPr>
          <a:lstStyle/>
          <a:p>
            <a:pPr algn="ctr"/>
            <a:r>
              <a:rPr kumimoji="1" lang="ja-JP" altLang="en-US" sz="3600" dirty="0">
                <a:solidFill>
                  <a:schemeClr val="bg1"/>
                </a:solidFill>
                <a:effectLst>
                  <a:outerShdw blurRad="190500" dist="165100" dir="7140000" algn="bl" rotWithShape="0">
                    <a:prstClr val="black"/>
                  </a:outerShdw>
                </a:effectLst>
                <a:latin typeface="HGP行書体" panose="03000600000000000000" pitchFamily="66" charset="-128"/>
                <a:ea typeface="HGP行書体" panose="03000600000000000000" pitchFamily="66" charset="-128"/>
              </a:rPr>
              <a:t>②トゥーンレンダリング</a:t>
            </a:r>
            <a:endParaRPr lang="ja-JP" altLang="en-US" sz="3600" dirty="0">
              <a:effectLst>
                <a:outerShdw blurRad="190500" dist="165100" dir="7140000" algn="bl" rotWithShape="0">
                  <a:prstClr val="black"/>
                </a:outerShdw>
              </a:effectLst>
            </a:endParaRPr>
          </a:p>
        </p:txBody>
      </p:sp>
      <p:sp>
        <p:nvSpPr>
          <p:cNvPr id="58" name="テキスト ボックス 57">
            <a:extLst>
              <a:ext uri="{FF2B5EF4-FFF2-40B4-BE49-F238E27FC236}">
                <a16:creationId xmlns:a16="http://schemas.microsoft.com/office/drawing/2014/main" id="{E324FAEE-8113-D751-944E-F704FA705DB3}"/>
              </a:ext>
            </a:extLst>
          </p:cNvPr>
          <p:cNvSpPr txBox="1"/>
          <p:nvPr/>
        </p:nvSpPr>
        <p:spPr>
          <a:xfrm>
            <a:off x="2202083" y="8414966"/>
            <a:ext cx="2453833" cy="523220"/>
          </a:xfrm>
          <a:prstGeom prst="rect">
            <a:avLst/>
          </a:prstGeom>
          <a:noFill/>
        </p:spPr>
        <p:txBody>
          <a:bodyPr wrap="square" rtlCol="0">
            <a:spAutoFit/>
          </a:bodyPr>
          <a:lstStyle/>
          <a:p>
            <a:pPr algn="ctr"/>
            <a:r>
              <a:rPr kumimoji="1" lang="en-US" altLang="ja-JP" sz="2800" dirty="0">
                <a:solidFill>
                  <a:schemeClr val="bg1"/>
                </a:solidFill>
                <a:latin typeface="HGP行書体" panose="03000600000000000000" pitchFamily="66" charset="-128"/>
                <a:ea typeface="HGP行書体" panose="03000600000000000000" pitchFamily="66" charset="-128"/>
              </a:rPr>
              <a:t>-</a:t>
            </a:r>
            <a:r>
              <a:rPr kumimoji="1" lang="ja-JP" altLang="en-US" sz="2800" dirty="0">
                <a:solidFill>
                  <a:schemeClr val="bg1"/>
                </a:solidFill>
                <a:latin typeface="HGP行書体" panose="03000600000000000000" pitchFamily="66" charset="-128"/>
                <a:ea typeface="HGP行書体" panose="03000600000000000000" pitchFamily="66" charset="-128"/>
              </a:rPr>
              <a:t> ０９ </a:t>
            </a:r>
            <a:r>
              <a:rPr kumimoji="1" lang="en-US" altLang="ja-JP" sz="2800" dirty="0">
                <a:solidFill>
                  <a:schemeClr val="bg1"/>
                </a:solidFill>
                <a:latin typeface="HGP行書体" panose="03000600000000000000" pitchFamily="66" charset="-128"/>
                <a:ea typeface="HGP行書体" panose="03000600000000000000" pitchFamily="66" charset="-128"/>
              </a:rPr>
              <a:t>-</a:t>
            </a:r>
            <a:endParaRPr kumimoji="1" lang="ja-JP" altLang="en-US" sz="2800" dirty="0">
              <a:solidFill>
                <a:schemeClr val="bg1"/>
              </a:solidFill>
              <a:latin typeface="HGP行書体" panose="03000600000000000000" pitchFamily="66" charset="-128"/>
              <a:ea typeface="HGP行書体" panose="03000600000000000000" pitchFamily="66" charset="-128"/>
            </a:endParaRPr>
          </a:p>
        </p:txBody>
      </p:sp>
      <p:sp>
        <p:nvSpPr>
          <p:cNvPr id="59" name="テキスト ボックス 58">
            <a:extLst>
              <a:ext uri="{FF2B5EF4-FFF2-40B4-BE49-F238E27FC236}">
                <a16:creationId xmlns:a16="http://schemas.microsoft.com/office/drawing/2014/main" id="{27F23F99-3E0B-36CE-FE30-171B9E725BDF}"/>
              </a:ext>
            </a:extLst>
          </p:cNvPr>
          <p:cNvSpPr txBox="1"/>
          <p:nvPr/>
        </p:nvSpPr>
        <p:spPr>
          <a:xfrm>
            <a:off x="130039" y="8390271"/>
            <a:ext cx="6597917" cy="461665"/>
          </a:xfrm>
          <a:prstGeom prst="rect">
            <a:avLst/>
          </a:prstGeom>
          <a:noFill/>
        </p:spPr>
        <p:txBody>
          <a:bodyPr wrap="square" rtlCol="0">
            <a:spAutoFit/>
          </a:bodyPr>
          <a:lstStyle/>
          <a:p>
            <a:pPr algn="ct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previousslide">
                  <a:extLst>
                    <a:ext uri="{A12FA001-AC4F-418D-AE19-62706E023703}">
                      <ahyp:hlinkClr xmlns:ahyp="http://schemas.microsoft.com/office/drawing/2018/hyperlinkcolor" val="tx"/>
                    </a:ext>
                  </a:extLst>
                </a:hlinkClick>
              </a:rPr>
              <a:t>前のページへ</a:t>
            </a:r>
            <a:r>
              <a:rPr kumimoji="1" lang="ja-JP" altLang="en-US" sz="2400" dirty="0">
                <a:solidFill>
                  <a:schemeClr val="bg1"/>
                </a:solidFill>
                <a:latin typeface="HGP行書体" panose="03000600000000000000" pitchFamily="66" charset="-128"/>
                <a:ea typeface="HGP行書体" panose="03000600000000000000" pitchFamily="66" charset="-128"/>
              </a:rPr>
              <a:t>　　　　　　　　　　　　　　　</a:t>
            </a:r>
            <a:r>
              <a:rPr kumimoji="1" lang="ja-JP" altLang="en-US" sz="2400" u="sng" dirty="0">
                <a:solidFill>
                  <a:schemeClr val="bg1"/>
                </a:solidFill>
                <a:latin typeface="HGP行書体" panose="03000600000000000000" pitchFamily="66" charset="-128"/>
                <a:ea typeface="HGP行書体" panose="03000600000000000000" pitchFamily="66" charset="-128"/>
                <a:hlinkClick r:id="" action="ppaction://hlinkshowjump?jump=nextslide">
                  <a:extLst>
                    <a:ext uri="{A12FA001-AC4F-418D-AE19-62706E023703}">
                      <ahyp:hlinkClr xmlns:ahyp="http://schemas.microsoft.com/office/drawing/2018/hyperlinkcolor" val="tx"/>
                    </a:ext>
                  </a:extLst>
                </a:hlinkClick>
              </a:rPr>
              <a:t>次のページへ</a:t>
            </a:r>
            <a:endParaRPr kumimoji="1" lang="ja-JP" altLang="en-US" sz="2400" u="sng" dirty="0">
              <a:solidFill>
                <a:schemeClr val="bg1"/>
              </a:solidFill>
              <a:latin typeface="HGP行書体" panose="03000600000000000000" pitchFamily="66" charset="-128"/>
              <a:ea typeface="HGP行書体" panose="03000600000000000000" pitchFamily="66" charset="-128"/>
            </a:endParaRPr>
          </a:p>
        </p:txBody>
      </p:sp>
      <p:sp>
        <p:nvSpPr>
          <p:cNvPr id="60" name="タイトル 7">
            <a:extLst>
              <a:ext uri="{FF2B5EF4-FFF2-40B4-BE49-F238E27FC236}">
                <a16:creationId xmlns:a16="http://schemas.microsoft.com/office/drawing/2014/main" id="{9EDD39A4-F2F3-67D9-E77A-67F9A69CCC39}"/>
              </a:ext>
            </a:extLst>
          </p:cNvPr>
          <p:cNvSpPr>
            <a:spLocks noGrp="1"/>
          </p:cNvSpPr>
          <p:nvPr>
            <p:ph type="ctrTitle"/>
          </p:nvPr>
        </p:nvSpPr>
        <p:spPr>
          <a:xfrm>
            <a:off x="-6639789" y="1557444"/>
            <a:ext cx="5829300" cy="3183467"/>
          </a:xfrm>
        </p:spPr>
        <p:txBody>
          <a:bodyPr/>
          <a:lstStyle/>
          <a:p>
            <a:r>
              <a:rPr lang="ja-JP" altLang="en-US" dirty="0">
                <a:latin typeface="HGP行書体" panose="03000600000000000000" pitchFamily="66" charset="-128"/>
                <a:ea typeface="HGP行書体" panose="03000600000000000000" pitchFamily="66" charset="-128"/>
              </a:rPr>
              <a:t>こだわる所②</a:t>
            </a:r>
          </a:p>
        </p:txBody>
      </p:sp>
      <p:sp>
        <p:nvSpPr>
          <p:cNvPr id="5" name="テキスト ボックス 4">
            <a:extLst>
              <a:ext uri="{FF2B5EF4-FFF2-40B4-BE49-F238E27FC236}">
                <a16:creationId xmlns:a16="http://schemas.microsoft.com/office/drawing/2014/main" id="{B383C5C1-B2D2-DADF-67CB-0C9B0D61397F}"/>
              </a:ext>
            </a:extLst>
          </p:cNvPr>
          <p:cNvSpPr txBox="1"/>
          <p:nvPr/>
        </p:nvSpPr>
        <p:spPr>
          <a:xfrm>
            <a:off x="233680" y="6097012"/>
            <a:ext cx="6345829" cy="2831544"/>
          </a:xfrm>
          <a:prstGeom prst="rect">
            <a:avLst/>
          </a:prstGeom>
          <a:noFill/>
        </p:spPr>
        <p:txBody>
          <a:bodyPr wrap="square" rtlCol="0">
            <a:spAutoFit/>
          </a:bodyPr>
          <a:lstStyle/>
          <a:p>
            <a:r>
              <a:rPr kumimoji="1" lang="ja-JP" altLang="en-US" dirty="0">
                <a:solidFill>
                  <a:schemeClr val="bg1"/>
                </a:solidFill>
                <a:latin typeface="HGP行書体" panose="03000600000000000000" pitchFamily="66" charset="-128"/>
                <a:ea typeface="HGP行書体" panose="03000600000000000000" pitchFamily="66" charset="-128"/>
              </a:rPr>
              <a:t>落ちる隕石の</a:t>
            </a:r>
            <a:r>
              <a:rPr kumimoji="1" lang="ja-JP" altLang="en-US" sz="2400" u="sng" dirty="0">
                <a:solidFill>
                  <a:schemeClr val="bg1"/>
                </a:solidFill>
                <a:latin typeface="HGP行書体" panose="03000600000000000000" pitchFamily="66" charset="-128"/>
                <a:ea typeface="HGP行書体" panose="03000600000000000000" pitchFamily="66" charset="-128"/>
              </a:rPr>
              <a:t>デサチュレーション演出</a:t>
            </a:r>
            <a:r>
              <a:rPr kumimoji="1" lang="ja-JP" altLang="en-US" dirty="0">
                <a:solidFill>
                  <a:schemeClr val="bg1"/>
                </a:solidFill>
                <a:latin typeface="HGP行書体" panose="03000600000000000000" pitchFamily="66" charset="-128"/>
                <a:ea typeface="HGP行書体" panose="03000600000000000000" pitchFamily="66" charset="-128"/>
              </a:rPr>
              <a:t>を実装したい。</a:t>
            </a:r>
            <a:endParaRPr kumimoji="1" lang="en-US" altLang="ja-JP" dirty="0">
              <a:solidFill>
                <a:schemeClr val="bg1"/>
              </a:solidFill>
              <a:latin typeface="HGP行書体" panose="03000600000000000000" pitchFamily="66" charset="-128"/>
              <a:ea typeface="HGP行書体" panose="03000600000000000000" pitchFamily="66" charset="-128"/>
            </a:endParaRPr>
          </a:p>
          <a:p>
            <a:r>
              <a:rPr kumimoji="1" lang="ja-JP" altLang="en-US" dirty="0">
                <a:solidFill>
                  <a:schemeClr val="bg1"/>
                </a:solidFill>
                <a:latin typeface="HGP行書体" panose="03000600000000000000" pitchFamily="66" charset="-128"/>
                <a:ea typeface="HGP行書体" panose="03000600000000000000" pitchFamily="66" charset="-128"/>
              </a:rPr>
              <a:t>アニメの力がたまった瞬間に画面を一瞬モノクロに切り替える演出</a:t>
            </a:r>
            <a:endParaRPr kumimoji="1" lang="en-US" altLang="ja-JP" dirty="0">
              <a:solidFill>
                <a:schemeClr val="bg1"/>
              </a:solidFill>
              <a:latin typeface="HGP行書体" panose="03000600000000000000" pitchFamily="66" charset="-128"/>
              <a:ea typeface="HGP行書体" panose="03000600000000000000" pitchFamily="66" charset="-128"/>
            </a:endParaRPr>
          </a:p>
          <a:p>
            <a:endParaRPr kumimoji="1" lang="en-US" altLang="ja-JP" dirty="0">
              <a:solidFill>
                <a:schemeClr val="bg1"/>
              </a:solidFill>
              <a:latin typeface="HGP行書体" panose="03000600000000000000" pitchFamily="66" charset="-128"/>
              <a:ea typeface="HGP行書体" panose="03000600000000000000" pitchFamily="66" charset="-128"/>
            </a:endParaRPr>
          </a:p>
          <a:p>
            <a:r>
              <a:rPr kumimoji="1" lang="ja-JP" altLang="en-US" sz="2400" dirty="0">
                <a:solidFill>
                  <a:schemeClr val="bg1"/>
                </a:solidFill>
                <a:latin typeface="HGP行書体" panose="03000600000000000000" pitchFamily="66" charset="-128"/>
                <a:ea typeface="HGP行書体" panose="03000600000000000000" pitchFamily="66" charset="-128"/>
              </a:rPr>
              <a:t>力</a:t>
            </a:r>
            <a:r>
              <a:rPr kumimoji="1" lang="ja-JP" altLang="en-US" dirty="0">
                <a:solidFill>
                  <a:schemeClr val="bg1"/>
                </a:solidFill>
                <a:latin typeface="HGP行書体" panose="03000600000000000000" pitchFamily="66" charset="-128"/>
                <a:ea typeface="HGP行書体" panose="03000600000000000000" pitchFamily="66" charset="-128"/>
              </a:rPr>
              <a:t>がたまる瞬間を</a:t>
            </a:r>
            <a:r>
              <a:rPr kumimoji="1" lang="ja-JP" altLang="en-US" sz="2800" dirty="0">
                <a:solidFill>
                  <a:schemeClr val="bg1"/>
                </a:solidFill>
                <a:latin typeface="HGP行書体" panose="03000600000000000000" pitchFamily="66" charset="-128"/>
                <a:ea typeface="HGP行書体" panose="03000600000000000000" pitchFamily="66" charset="-128"/>
              </a:rPr>
              <a:t>可視化</a:t>
            </a:r>
            <a:r>
              <a:rPr kumimoji="1" lang="ja-JP" altLang="en-US" dirty="0">
                <a:solidFill>
                  <a:schemeClr val="bg1"/>
                </a:solidFill>
                <a:latin typeface="HGP行書体" panose="03000600000000000000" pitchFamily="66" charset="-128"/>
                <a:ea typeface="HGP行書体" panose="03000600000000000000" pitchFamily="66" charset="-128"/>
              </a:rPr>
              <a:t>することによって印象に残る作品にする。</a:t>
            </a:r>
            <a:endParaRPr kumimoji="1" lang="en-US" altLang="ja-JP" dirty="0">
              <a:solidFill>
                <a:schemeClr val="bg1"/>
              </a:solidFill>
              <a:latin typeface="HGP行書体" panose="03000600000000000000" pitchFamily="66" charset="-128"/>
              <a:ea typeface="HGP行書体" panose="03000600000000000000" pitchFamily="66" charset="-128"/>
            </a:endParaRPr>
          </a:p>
          <a:p>
            <a:endParaRPr kumimoji="1" lang="en-US" altLang="ja-JP" dirty="0">
              <a:solidFill>
                <a:schemeClr val="bg1"/>
              </a:solidFill>
              <a:latin typeface="HGP行書体" panose="03000600000000000000" pitchFamily="66" charset="-128"/>
              <a:ea typeface="HGP行書体" panose="03000600000000000000" pitchFamily="66" charset="-128"/>
            </a:endParaRPr>
          </a:p>
          <a:p>
            <a:r>
              <a:rPr kumimoji="1" lang="ja-JP" altLang="en-US" dirty="0">
                <a:solidFill>
                  <a:schemeClr val="bg1"/>
                </a:solidFill>
                <a:latin typeface="HGP行書体" panose="03000600000000000000" pitchFamily="66" charset="-128"/>
                <a:ea typeface="HGP行書体" panose="03000600000000000000" pitchFamily="66" charset="-128"/>
              </a:rPr>
              <a:t>鉛筆で描いたような輪郭線を実現する</a:t>
            </a:r>
            <a:endParaRPr kumimoji="1" lang="en-US" altLang="ja-JP" dirty="0">
              <a:solidFill>
                <a:schemeClr val="bg1"/>
              </a:solidFill>
              <a:latin typeface="HGP行書体" panose="03000600000000000000" pitchFamily="66" charset="-128"/>
              <a:ea typeface="HGP行書体" panose="03000600000000000000" pitchFamily="66" charset="-128"/>
            </a:endParaRPr>
          </a:p>
          <a:p>
            <a:pPr algn="ctr"/>
            <a:endParaRPr kumimoji="1" lang="en-US" altLang="ja-JP" dirty="0">
              <a:solidFill>
                <a:schemeClr val="bg1"/>
              </a:solidFill>
              <a:latin typeface="HGP行書体" panose="03000600000000000000" pitchFamily="66" charset="-128"/>
              <a:ea typeface="HGP行書体" panose="03000600000000000000" pitchFamily="66" charset="-128"/>
            </a:endParaRPr>
          </a:p>
          <a:p>
            <a:pPr algn="ctr"/>
            <a:endParaRPr kumimoji="1" lang="en-US" altLang="ja-JP" dirty="0">
              <a:solidFill>
                <a:schemeClr val="bg1"/>
              </a:solidFill>
              <a:latin typeface="HGP行書体" panose="03000600000000000000" pitchFamily="66" charset="-128"/>
              <a:ea typeface="HGP行書体" panose="03000600000000000000" pitchFamily="66" charset="-128"/>
            </a:endParaRPr>
          </a:p>
          <a:p>
            <a:pPr algn="ctr"/>
            <a:endParaRPr kumimoji="1" lang="ja-JP" altLang="en-US" dirty="0">
              <a:solidFill>
                <a:schemeClr val="bg1"/>
              </a:solidFill>
              <a:latin typeface="HGP行書体" panose="03000600000000000000" pitchFamily="66" charset="-128"/>
              <a:ea typeface="HGP行書体" panose="03000600000000000000" pitchFamily="66" charset="-128"/>
            </a:endParaRPr>
          </a:p>
        </p:txBody>
      </p:sp>
      <p:pic>
        <p:nvPicPr>
          <p:cNvPr id="1026" name="Picture 2">
            <a:extLst>
              <a:ext uri="{FF2B5EF4-FFF2-40B4-BE49-F238E27FC236}">
                <a16:creationId xmlns:a16="http://schemas.microsoft.com/office/drawing/2014/main" id="{A410FC70-7248-7594-EC35-C9CBD16A84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333" t="5675" r="14445" b="2516"/>
          <a:stretch>
            <a:fillRect/>
          </a:stretch>
        </p:blipFill>
        <p:spPr bwMode="auto">
          <a:xfrm>
            <a:off x="2122169" y="2038186"/>
            <a:ext cx="2514600" cy="346216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F7FD3BDC-56EF-4DA8-4008-529A9C50F384}"/>
              </a:ext>
            </a:extLst>
          </p:cNvPr>
          <p:cNvSpPr txBox="1"/>
          <p:nvPr/>
        </p:nvSpPr>
        <p:spPr>
          <a:xfrm>
            <a:off x="596896" y="5442095"/>
            <a:ext cx="5664201" cy="369332"/>
          </a:xfrm>
          <a:prstGeom prst="rect">
            <a:avLst/>
          </a:prstGeom>
          <a:noFill/>
        </p:spPr>
        <p:txBody>
          <a:bodyPr wrap="square" rtlCol="0">
            <a:spAutoFit/>
          </a:bodyPr>
          <a:lstStyle/>
          <a:p>
            <a:r>
              <a:rPr kumimoji="1" lang="ja-JP" altLang="en-US" dirty="0">
                <a:solidFill>
                  <a:schemeClr val="bg1"/>
                </a:solidFill>
                <a:latin typeface="HGP行書体" panose="03000600000000000000" pitchFamily="66" charset="-128"/>
                <a:ea typeface="HGP行書体" panose="03000600000000000000" pitchFamily="66" charset="-128"/>
              </a:rPr>
              <a:t>参照</a:t>
            </a:r>
            <a:r>
              <a:rPr kumimoji="1" lang="en-US" altLang="ja-JP" dirty="0">
                <a:solidFill>
                  <a:schemeClr val="bg1"/>
                </a:solidFill>
                <a:latin typeface="HGP行書体" panose="03000600000000000000" pitchFamily="66" charset="-128"/>
                <a:ea typeface="HGP行書体" panose="03000600000000000000" pitchFamily="66" charset="-128"/>
              </a:rPr>
              <a:t>URL:</a:t>
            </a:r>
            <a:r>
              <a:rPr kumimoji="1" lang="en-US" altLang="ja-JP" dirty="0">
                <a:solidFill>
                  <a:schemeClr val="bg1"/>
                </a:solidFill>
                <a:latin typeface="HGP行書体" panose="03000600000000000000" pitchFamily="66" charset="-128"/>
                <a:ea typeface="HGP行書体" panose="03000600000000000000" pitchFamily="66" charset="-128"/>
                <a:hlinkClick r:id="rId4">
                  <a:extLst>
                    <a:ext uri="{A12FA001-AC4F-418D-AE19-62706E023703}">
                      <ahyp:hlinkClr xmlns:ahyp="http://schemas.microsoft.com/office/drawing/2018/hyperlinkcolor" val="tx"/>
                    </a:ext>
                  </a:extLst>
                </a:hlinkClick>
              </a:rPr>
              <a:t>https://www.youtube.com/watch?v=0DvLzP0H4oI</a:t>
            </a:r>
            <a:endParaRPr kumimoji="1" lang="ja-JP" altLang="en-US" dirty="0">
              <a:solidFill>
                <a:schemeClr val="bg1"/>
              </a:solidFill>
              <a:latin typeface="HGP行書体" panose="03000600000000000000" pitchFamily="66" charset="-128"/>
              <a:ea typeface="HGP行書体" panose="03000600000000000000" pitchFamily="66" charset="-128"/>
            </a:endParaRPr>
          </a:p>
        </p:txBody>
      </p:sp>
    </p:spTree>
    <p:extLst>
      <p:ext uri="{BB962C8B-B14F-4D97-AF65-F5344CB8AC3E}">
        <p14:creationId xmlns:p14="http://schemas.microsoft.com/office/powerpoint/2010/main" val="24758888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kumimoji="1" dirty="0" smtClean="0">
            <a:solidFill>
              <a:schemeClr val="bg1"/>
            </a:solidFill>
            <a:latin typeface="HGP行書体" panose="03000600000000000000" pitchFamily="66" charset="-128"/>
            <a:ea typeface="HGP行書体" panose="03000600000000000000" pitchFamily="66" charset="-128"/>
          </a:defRPr>
        </a:defPPr>
      </a:lstStyle>
    </a:tx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2445</TotalTime>
  <Words>1149</Words>
  <Application>Microsoft Office PowerPoint</Application>
  <PresentationFormat>画面に合わせる (4:3)</PresentationFormat>
  <Paragraphs>278</Paragraphs>
  <Slides>19</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19</vt:i4>
      </vt:variant>
    </vt:vector>
  </HeadingPairs>
  <TitlesOfParts>
    <vt:vector size="27" baseType="lpstr">
      <vt:lpstr>HGP行書体</vt:lpstr>
      <vt:lpstr>HGS行書体</vt:lpstr>
      <vt:lpstr>游ゴシック</vt:lpstr>
      <vt:lpstr>ADLaM Display</vt:lpstr>
      <vt:lpstr>Aptos</vt:lpstr>
      <vt:lpstr>Aptos Display</vt:lpstr>
      <vt:lpstr>Arial</vt:lpstr>
      <vt:lpstr>Office テーマ</vt:lpstr>
      <vt:lpstr>タイトル</vt:lpstr>
      <vt:lpstr>全体:目次</vt:lpstr>
      <vt:lpstr>一章:目次</vt:lpstr>
      <vt:lpstr>自己紹介・スキル</vt:lpstr>
      <vt:lpstr>二章:目次</vt:lpstr>
      <vt:lpstr>概要</vt:lpstr>
      <vt:lpstr>こだわる所①</vt:lpstr>
      <vt:lpstr>こだわる所②</vt:lpstr>
      <vt:lpstr>こだわる所②</vt:lpstr>
      <vt:lpstr>こだわる所③</vt:lpstr>
      <vt:lpstr>３章:目次</vt:lpstr>
      <vt:lpstr>概要</vt:lpstr>
      <vt:lpstr>特徴</vt:lpstr>
      <vt:lpstr>こだわり①</vt:lpstr>
      <vt:lpstr>こだわり②</vt:lpstr>
      <vt:lpstr>概要</vt:lpstr>
      <vt:lpstr>こだわり①</vt:lpstr>
      <vt:lpstr>こだわり②</vt:lpstr>
      <vt:lpstr>さいごに</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OHAT13B52924 西口煌大</dc:creator>
  <cp:lastModifiedBy>OHAT13B52924 西口煌大</cp:lastModifiedBy>
  <cp:revision>22</cp:revision>
  <dcterms:created xsi:type="dcterms:W3CDTF">2025-06-25T09:48:46Z</dcterms:created>
  <dcterms:modified xsi:type="dcterms:W3CDTF">2025-06-30T23:26:09Z</dcterms:modified>
</cp:coreProperties>
</file>